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74"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Lst>
  <p:sldSz cy="6858000" cx="9144000"/>
  <p:notesSz cx="6858000" cy="9144000"/>
  <p:embeddedFontLst>
    <p:embeddedFont>
      <p:font typeface="Ubuntu"/>
      <p:regular r:id="rId33"/>
      <p:bold r:id="rId34"/>
      <p:italic r:id="rId35"/>
      <p:boldItalic r:id="rId36"/>
    </p:embeddedFont>
    <p:embeddedFont>
      <p:font typeface="Lexend Light"/>
      <p:regular r:id="rId37"/>
      <p:bold r:id="rId38"/>
    </p:embeddedFont>
    <p:embeddedFont>
      <p:font typeface="Outfit"/>
      <p:regular r:id="rId39"/>
      <p:bold r:id="rId40"/>
    </p:embeddedFont>
    <p:embeddedFont>
      <p:font typeface="Lexend Medium"/>
      <p:regular r:id="rId41"/>
      <p:bold r:id="rId42"/>
    </p:embeddedFont>
    <p:embeddedFont>
      <p:font typeface="Lexend"/>
      <p:regular r:id="rId43"/>
      <p:bold r:id="rId44"/>
    </p:embeddedFont>
    <p:embeddedFont>
      <p:font typeface="Archivo Black"/>
      <p:regular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Outfit-bold.fntdata"/><Relationship Id="rId20" Type="http://schemas.openxmlformats.org/officeDocument/2006/relationships/slide" Target="slides/slide16.xml"/><Relationship Id="rId42" Type="http://schemas.openxmlformats.org/officeDocument/2006/relationships/font" Target="fonts/LexendMedium-bold.fntdata"/><Relationship Id="rId41" Type="http://schemas.openxmlformats.org/officeDocument/2006/relationships/font" Target="fonts/LexendMedium-regular.fntdata"/><Relationship Id="rId22" Type="http://schemas.openxmlformats.org/officeDocument/2006/relationships/slide" Target="slides/slide18.xml"/><Relationship Id="rId44" Type="http://schemas.openxmlformats.org/officeDocument/2006/relationships/font" Target="fonts/Lexend-bold.fntdata"/><Relationship Id="rId21" Type="http://schemas.openxmlformats.org/officeDocument/2006/relationships/slide" Target="slides/slide17.xml"/><Relationship Id="rId43" Type="http://schemas.openxmlformats.org/officeDocument/2006/relationships/font" Target="fonts/Lexend-regular.fntdata"/><Relationship Id="rId24" Type="http://schemas.openxmlformats.org/officeDocument/2006/relationships/slide" Target="slides/slide20.xml"/><Relationship Id="rId23" Type="http://schemas.openxmlformats.org/officeDocument/2006/relationships/slide" Target="slides/slide19.xml"/><Relationship Id="rId45" Type="http://schemas.openxmlformats.org/officeDocument/2006/relationships/font" Target="fonts/ArchivoBlack-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font" Target="fonts/Ubuntu-regular.fntdata"/><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font" Target="fonts/Ubuntu-italic.fntdata"/><Relationship Id="rId12" Type="http://schemas.openxmlformats.org/officeDocument/2006/relationships/slide" Target="slides/slide8.xml"/><Relationship Id="rId34" Type="http://schemas.openxmlformats.org/officeDocument/2006/relationships/font" Target="fonts/Ubuntu-bold.fntdata"/><Relationship Id="rId15" Type="http://schemas.openxmlformats.org/officeDocument/2006/relationships/slide" Target="slides/slide11.xml"/><Relationship Id="rId37" Type="http://schemas.openxmlformats.org/officeDocument/2006/relationships/font" Target="fonts/LexendLight-regular.fntdata"/><Relationship Id="rId14" Type="http://schemas.openxmlformats.org/officeDocument/2006/relationships/slide" Target="slides/slide10.xml"/><Relationship Id="rId36" Type="http://schemas.openxmlformats.org/officeDocument/2006/relationships/font" Target="fonts/Ubuntu-boldItalic.fntdata"/><Relationship Id="rId17" Type="http://schemas.openxmlformats.org/officeDocument/2006/relationships/slide" Target="slides/slide13.xml"/><Relationship Id="rId39" Type="http://schemas.openxmlformats.org/officeDocument/2006/relationships/font" Target="fonts/Outfit-regular.fntdata"/><Relationship Id="rId16" Type="http://schemas.openxmlformats.org/officeDocument/2006/relationships/slide" Target="slides/slide12.xml"/><Relationship Id="rId38" Type="http://schemas.openxmlformats.org/officeDocument/2006/relationships/font" Target="fonts/LexendLight-bold.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3BxQbQ8xKk-c3w5aVk3dVqotCY7r7k-7Pg3gbFA3nXQ/edit?usp=sharing" TargetMode="External"/><Relationship Id="rId3" Type="http://schemas.openxmlformats.org/officeDocument/2006/relationships/hyperlink" Target="https://rb.gy/lfbiit"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3287bb62219_1_35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3287bb62219_1_3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u="sng">
                <a:solidFill>
                  <a:schemeClr val="hlink"/>
                </a:solidFill>
                <a:hlinkClick r:id="rId2"/>
              </a:rPr>
              <a:t>https://docs.google.com/presentation/d/13BxQbQ8xKk-c3w5aVk3dVqotCY7r7k-7Pg3gbFA3nXQ/edit?usp=sharing</a:t>
            </a:r>
            <a:endParaRPr/>
          </a:p>
          <a:p>
            <a:pPr indent="0" lvl="0" marL="0" rtl="0" algn="l">
              <a:spcBef>
                <a:spcPts val="0"/>
              </a:spcBef>
              <a:spcAft>
                <a:spcPts val="0"/>
              </a:spcAft>
              <a:buNone/>
            </a:pPr>
            <a:r>
              <a:rPr lang="zh-TW" u="sng">
                <a:solidFill>
                  <a:schemeClr val="hlink"/>
                </a:solidFill>
                <a:hlinkClick r:id="rId3"/>
              </a:rPr>
              <a:t>https://rb.gy/lfbiit</a:t>
            </a:r>
            <a:r>
              <a:rPr lang="zh-TW"/>
              <a:t>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zh-TW"/>
              <a:t>我在這份投影片介紹了如何運用AI工具ChatGPT，特別針對準備國家考試的考生，打造一個人的AI讀書會。首先，我點出許多考生在準備國考時，常會遇到的困境，像是習慣獨自死讀、不擅長參與讀書會等。接著，我介紹了</a:t>
            </a:r>
            <a:r>
              <a:rPr lang="zh-TW">
                <a:solidFill>
                  <a:schemeClr val="dk1"/>
                </a:solidFill>
              </a:rPr>
              <a:t>具ChatGPT</a:t>
            </a:r>
            <a:r>
              <a:rPr lang="zh-TW"/>
              <a:t>這個AI工具，它能協助我們建立個人化的學習資料庫。我詳細說明了如何將網頁、PDF等資料匯入NotebookLM，讓AI學習並整理這些資料。</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zh-TW"/>
              <a:t>接下來，我分享了如何運用NotebookLM進行「訓練模型」，讓AI熟悉我們的考試範圍。透過上傳考試相關的PDF檔案，我們可以讓AI理解考試內容，並進一步利用AI來協助我們出題。我示範了如何請AI針對特定主題（例如「向量空間模型」）擬定選擇題和申論題，並分析了AI出題的優點與不足，強調我們需要仔細檢查AI的產出，並從中學習。</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zh-TW"/>
              <a:t>在申論題部分，我進一步說明如何請AI協助擬答，並分析AI擬答的結構和內容。我也介紹了如何利用心智圖來分析AI的回答，深入了解AI是如何組織資訊的。最後，我強調了驗證的重要性，鼓勵大家透過查詢原文、比對不同資料來源，來確保學習的正確性。</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zh-TW"/>
              <a:t>在結語部分，我點出AI工具並非取代我們思考，而是輔助我們學習。我強調，透過AI讀書會，我們可以將被動學習轉為主動學習，資訊視覺化學習成果，並建立學習回饋與責任感。最後，我再次強調，讀書不只是死讀書，而是要透過多元的方式來深化學習。這份投影片希望帶給大家一個新的視角，讓大家知道，即使是孤獨的國考之路，也能透過AI的幫助，變得更有效率且更有趣。</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3287bfcd45d_1_3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3287bfcd45d_1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3287bfcd45d_1_4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3287bfcd45d_1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3287bfcd45d_1_5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3287bfcd45d_1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zh-TW"/>
              <a:t>以下是「向量空間模型」的定義，請你記住：</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zh-TW"/>
              <a:t>向量空間模型（vector space model，簡稱VSM）是常用的資訊檢索模型，是將文件表達成數學概念（亦即幾何空間中的向量）的一種方式，以方便計算文件之間的相似程度，或便利探討文件與詞彙之間的各種關係。向量空間模型，主要由Salton等人於1975年提出。</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zh-TW"/>
              <a:t>具體而言，一篇文件i，可以表達成文件向量Di=(wi1, wi2, …, win)，其中wij是詞彙j在文件i中的權重，wij一般為大於或等於0，若詞彙j沒有出現在文件i中，則以數值0表示。在空間向量模型中，文件向量的維度n是由所有文件的全部詞彙所決定，因此，文件向量中有很多維度數值為0。在電腦的實際表達與運算中，數值0的維度，可以省略不儲存與不運算。由於向量空間模型在概念上簡單，在實務上也容易計算，因此在資訊檢索的研究中，相當常見。</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zh-TW"/>
              <a:t>除了將文件表達成向量之外，使用者所下的檢索策略亦能表達成同樣維度（n）的向量；如此一來，運用線性代數（linear algebra）的向量內積（inner product），便能計算文件與檢索策略間的相似程度，亦即：向量內積值越趨近1，則表示文件與檢索策略越相似，若越趨近0，則表示二者越不相似。用同樣的向量內積方法，亦能計算兩文件間的相似程度。</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zh-TW"/>
              <a:t>雖然如此，向量空間模型有如下的缺點：（1）無從表達各個詞彙之間的關係（均為獨立的維度），若要表達，如利用雙連詞（bi-gram）等方法，則其維度暴增得很快，增加計算負擔；（2）維度的權重計算方式，常為經驗法則，如詞頻與逆向文件篇數的乘積，雖然直覺，但不夠具備理論的推導性。因此，近年來有機率模型、語言模型的提出，其應用在資訊檢索時，可以比向量空間模型有更好的成效。</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zh-TW"/>
              <a:t>----</a:t>
            </a:r>
            <a:endParaRPr/>
          </a:p>
          <a:p>
            <a:pPr indent="0" lvl="0" marL="0" rtl="0" algn="l">
              <a:spcBef>
                <a:spcPts val="0"/>
              </a:spcBef>
              <a:spcAft>
                <a:spcPts val="0"/>
              </a:spcAft>
              <a:buNone/>
            </a:pPr>
            <a:r>
              <a:t/>
            </a:r>
            <a:endParaRPr/>
          </a:p>
          <a:p>
            <a:pPr indent="0" lvl="0" marL="0" rtl="0" algn="l">
              <a:spcBef>
                <a:spcPts val="0"/>
              </a:spcBef>
              <a:spcAft>
                <a:spcPts val="0"/>
              </a:spcAft>
              <a:buNone/>
            </a:pPr>
            <a:r>
              <a:rPr lang="zh-TW"/>
              <a:t>我已經記住了「向量空間模型」的定義。該模型是一種常用的資訊檢索模型，它將文件表達成數學概念的向量，以方便計算文件之間的相似程度或探討文件與詞彙之間的關係。在向量空間模型中，一篇文件可以表示成一個向量，該向量中的每個維度對應詞彙，且該維度的值表示詞彙在文件中的權重。使用者所下的檢索策略也能表達成同樣維度的向量，以計算文件與檢索策略間的相似程度。雖然向量空間模型在概念上簡單、在實務上容易計算，但其存在一些缺點，如無法表達詞彙之間的關係等。</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3287bfcd45d_1_6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3287bfcd45d_1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a:t>請以教師的角度，以「向量空間模型」擬定一題四個選項的選擇題。其中只有一個選項正確。</a:t>
            </a:r>
            <a:endParaRPr/>
          </a:p>
          <a:p>
            <a:pPr indent="0" lvl="0" marL="0" rtl="0" algn="l">
              <a:spcBef>
                <a:spcPts val="0"/>
              </a:spcBef>
              <a:spcAft>
                <a:spcPts val="0"/>
              </a:spcAft>
              <a:buNone/>
            </a:pPr>
            <a:r>
              <a:t/>
            </a:r>
            <a:endParaRPr/>
          </a:p>
          <a:p>
            <a:pPr indent="0" lvl="0" marL="0" rtl="0" algn="l">
              <a:spcBef>
                <a:spcPts val="0"/>
              </a:spcBef>
              <a:spcAft>
                <a:spcPts val="0"/>
              </a:spcAft>
              <a:buNone/>
            </a:pPr>
            <a:r>
              <a:rPr lang="zh-TW"/>
              <a:t>----</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zh-TW"/>
              <a:t>以下是一道以「向量空間模型」為主題的四選一選擇題：</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zh-TW"/>
              <a:t>哪個敘述最符合向量空間模型的概念？</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zh-TW"/>
              <a:t>A. 向量空間模型是將文件表達成自然語言的一種方式，並且在電腦中儲存和檢索文件。</a:t>
            </a:r>
            <a:endParaRPr/>
          </a:p>
          <a:p>
            <a:pPr indent="0" lvl="0" marL="0" rtl="0" algn="l">
              <a:spcBef>
                <a:spcPts val="0"/>
              </a:spcBef>
              <a:spcAft>
                <a:spcPts val="0"/>
              </a:spcAft>
              <a:buClr>
                <a:schemeClr val="dk1"/>
              </a:buClr>
              <a:buSzPts val="1100"/>
              <a:buFont typeface="Arial"/>
              <a:buNone/>
            </a:pPr>
            <a:r>
              <a:rPr lang="zh-TW"/>
              <a:t>B. 向量空間模型是一種機器學習演算法，可以分類和分群大量的文本資料。</a:t>
            </a:r>
            <a:endParaRPr/>
          </a:p>
          <a:p>
            <a:pPr indent="0" lvl="0" marL="0" rtl="0" algn="l">
              <a:spcBef>
                <a:spcPts val="0"/>
              </a:spcBef>
              <a:spcAft>
                <a:spcPts val="0"/>
              </a:spcAft>
              <a:buClr>
                <a:schemeClr val="dk1"/>
              </a:buClr>
              <a:buSzPts val="1100"/>
              <a:buFont typeface="Arial"/>
              <a:buNone/>
            </a:pPr>
            <a:r>
              <a:rPr lang="zh-TW"/>
              <a:t>C. 向量空間模型是一種將文件表達成數學概念的模型，方便計算文件之間的相似程度或探討文件與詞彙之間的關係。</a:t>
            </a:r>
            <a:endParaRPr/>
          </a:p>
          <a:p>
            <a:pPr indent="0" lvl="0" marL="0" rtl="0" algn="l">
              <a:spcBef>
                <a:spcPts val="0"/>
              </a:spcBef>
              <a:spcAft>
                <a:spcPts val="0"/>
              </a:spcAft>
              <a:buClr>
                <a:schemeClr val="dk1"/>
              </a:buClr>
              <a:buSzPts val="1100"/>
              <a:buFont typeface="Arial"/>
              <a:buNone/>
            </a:pPr>
            <a:r>
              <a:rPr lang="zh-TW"/>
              <a:t>D. 向量空間模型是一種將文件轉換成圖像的模型，可以分析圖像和文本之間的相關性。</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zh-TW"/>
              <a:t>正確答案是 C。向量空間模型是將文件表達成數學概念的模型，方便計算文件之間的相似程度或探討文件與詞彙之間的關係。選項 A 中的「自然語言」和「在電腦中儲存和檢索文件」並不正確，選項 B 中的「機器學習演算法」並非向量空間模型的主要應用方式，而選項 D 中的「將文件轉換成圖像」也不是向量空間模型所做的事情。</a:t>
            </a:r>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3287bfcd45d_1_7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3287bfcd45d_1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3287bfcd45d_1_8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24" name="Google Shape;524;g3287bfcd45d_1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a:t>請以教師的角度，以「向量空間模型」擬定一題申論題。</a:t>
            </a:r>
            <a:endParaRPr/>
          </a:p>
          <a:p>
            <a:pPr indent="0" lvl="0" marL="0" rtl="0" algn="l">
              <a:spcBef>
                <a:spcPts val="0"/>
              </a:spcBef>
              <a:spcAft>
                <a:spcPts val="0"/>
              </a:spcAft>
              <a:buNone/>
            </a:pPr>
            <a:r>
              <a:t/>
            </a:r>
            <a:endParaRPr/>
          </a:p>
          <a:p>
            <a:pPr indent="0" lvl="0" marL="0" rtl="0" algn="l">
              <a:spcBef>
                <a:spcPts val="0"/>
              </a:spcBef>
              <a:spcAft>
                <a:spcPts val="0"/>
              </a:spcAft>
              <a:buNone/>
            </a:pPr>
            <a:r>
              <a:rPr lang="zh-TW"/>
              <a:t>----</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zh-TW"/>
              <a:t>請說明向量空間模型在資訊檢索中的應用與限制，並提出您認為可以改進或替代向量空間模型的方法。</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zh-TW"/>
              <a:t>（提示：您可以從向量空間模型的優缺點開始，說明它的應用場景，以及在實際應用中可能遇到的限制。接著，您可以探討現有研究中針對向量空間模型的改進，例如基於機器學習的方法、機率模型、語言模型等等。最後，您可以自行提出一些您認為可以改進或替代向量空間模型的方法，並說明其優點與可能的應用場景。）</a:t>
            </a:r>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3287bfcd45d_1_8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32" name="Google Shape;532;g3287bfcd45d_1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3287bfcd45d_1_9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39" name="Google Shape;539;g3287bfcd45d_1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sz="1200">
                <a:solidFill>
                  <a:srgbClr val="343541"/>
                </a:solidFill>
                <a:latin typeface="Ubuntu"/>
                <a:ea typeface="Ubuntu"/>
                <a:cs typeface="Ubuntu"/>
                <a:sym typeface="Ubuntu"/>
              </a:rPr>
              <a:t>請以學生的角度，回答上述申論題，字數在500字到700字之間，必須包含前言、本文及結論。</a:t>
            </a:r>
            <a:endParaRPr/>
          </a:p>
          <a:p>
            <a:pPr indent="0" lvl="0" marL="0" rtl="0" algn="l">
              <a:spcBef>
                <a:spcPts val="0"/>
              </a:spcBef>
              <a:spcAft>
                <a:spcPts val="0"/>
              </a:spcAft>
              <a:buNone/>
            </a:pPr>
            <a:r>
              <a:t/>
            </a:r>
            <a:endParaRPr/>
          </a:p>
          <a:p>
            <a:pPr indent="0" lvl="0" marL="0" rtl="0" algn="l">
              <a:spcBef>
                <a:spcPts val="0"/>
              </a:spcBef>
              <a:spcAft>
                <a:spcPts val="0"/>
              </a:spcAft>
              <a:buNone/>
            </a:pPr>
            <a:r>
              <a:rPr lang="zh-TW"/>
              <a:t>----</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rPr lang="zh-TW"/>
              <a:t>前言：</a:t>
            </a:r>
            <a:endParaRPr/>
          </a:p>
          <a:p>
            <a:pPr indent="0" lvl="0" marL="0" rtl="0" algn="l">
              <a:spcBef>
                <a:spcPts val="0"/>
              </a:spcBef>
              <a:spcAft>
                <a:spcPts val="0"/>
              </a:spcAft>
              <a:buNone/>
            </a:pPr>
            <a:r>
              <a:rPr lang="zh-TW"/>
              <a:t>在現今資訊爆炸的時代，人們需要能夠快速有效地檢索資訊，以便從中尋找所需的資訊。而向量空間模型作為一種檢索模型，在資訊檢索中得到了廣泛的應用。本文將探討向量空間模型的概念、原理及應用，並進一步探討其優點和缺點。</a:t>
            </a:r>
            <a:endParaRPr/>
          </a:p>
          <a:p>
            <a:pPr indent="0" lvl="0" marL="0" rtl="0" algn="l">
              <a:spcBef>
                <a:spcPts val="0"/>
              </a:spcBef>
              <a:spcAft>
                <a:spcPts val="0"/>
              </a:spcAft>
              <a:buNone/>
            </a:pPr>
            <a:r>
              <a:t/>
            </a:r>
            <a:endParaRPr/>
          </a:p>
          <a:p>
            <a:pPr indent="0" lvl="0" marL="0" rtl="0" algn="l">
              <a:spcBef>
                <a:spcPts val="0"/>
              </a:spcBef>
              <a:spcAft>
                <a:spcPts val="0"/>
              </a:spcAft>
              <a:buNone/>
            </a:pPr>
            <a:r>
              <a:rPr lang="zh-TW"/>
              <a:t>本文：</a:t>
            </a:r>
            <a:endParaRPr/>
          </a:p>
          <a:p>
            <a:pPr indent="0" lvl="0" marL="0" rtl="0" algn="l">
              <a:spcBef>
                <a:spcPts val="0"/>
              </a:spcBef>
              <a:spcAft>
                <a:spcPts val="0"/>
              </a:spcAft>
              <a:buNone/>
            </a:pPr>
            <a:r>
              <a:rPr lang="zh-TW"/>
              <a:t>向量空間模型（Vector Space Model，簡稱VSM）是資訊檢索領域中常用的模型之一，是一種將文本表示為數學概念的方式，方便計算文本之間的相似程度或探討文本和詞彙之間的關係。具體而言，VSM 將文本表示為向量，向量的維度由文本中所有詞彙決定，其中每個維度的值為該詞彙在文本中的權重，若詞彙在文本中未出現，則該維度的值為 0。在計算文本之間的相似程度時，可以使用向量內積的方法，計算兩向量之間的夾角，越接近 1，表示兩個文本越相似。</a:t>
            </a:r>
            <a:endParaRPr/>
          </a:p>
          <a:p>
            <a:pPr indent="0" lvl="0" marL="0" rtl="0" algn="l">
              <a:spcBef>
                <a:spcPts val="0"/>
              </a:spcBef>
              <a:spcAft>
                <a:spcPts val="0"/>
              </a:spcAft>
              <a:buNone/>
            </a:pPr>
            <a:r>
              <a:t/>
            </a:r>
            <a:endParaRPr/>
          </a:p>
          <a:p>
            <a:pPr indent="0" lvl="0" marL="0" rtl="0" algn="l">
              <a:spcBef>
                <a:spcPts val="0"/>
              </a:spcBef>
              <a:spcAft>
                <a:spcPts val="0"/>
              </a:spcAft>
              <a:buNone/>
            </a:pPr>
            <a:r>
              <a:rPr lang="zh-TW"/>
              <a:t>VSM 模型的優點在於其概念簡單，實現容易，並且對於大量的文本資料有較好的效果。VSM 模型可以輕鬆地處理文本中出現的詞彙，不需要對文本進行複雜的分析，並且可以根據用戶輸入的檢索詞彙快速檢索文本資料庫中的相關文本。此外，由於 VSM 模型中的向量具有良好的數學特性，可以應用多種計算方法，從而進一步優化檢索結果。</a:t>
            </a:r>
            <a:endParaRPr/>
          </a:p>
          <a:p>
            <a:pPr indent="0" lvl="0" marL="0" rtl="0" algn="l">
              <a:spcBef>
                <a:spcPts val="0"/>
              </a:spcBef>
              <a:spcAft>
                <a:spcPts val="0"/>
              </a:spcAft>
              <a:buNone/>
            </a:pPr>
            <a:r>
              <a:t/>
            </a:r>
            <a:endParaRPr/>
          </a:p>
          <a:p>
            <a:pPr indent="0" lvl="0" marL="0" rtl="0" algn="l">
              <a:spcBef>
                <a:spcPts val="0"/>
              </a:spcBef>
              <a:spcAft>
                <a:spcPts val="0"/>
              </a:spcAft>
              <a:buNone/>
            </a:pPr>
            <a:r>
              <a:rPr lang="zh-TW"/>
              <a:t>然而，VSM 模型也存在著一些缺點。首先，VSM 模型無法表達詞彙之間的關係，因此在處理多詞彙詞組時，維度將會急劇增加，這將導致計算複雜度的急劇增加。其次，VSM 模型中對詞彙權重的計算方式往往基於經驗法則，如詞頻、</a:t>
            </a:r>
            <a:endParaRPr/>
          </a:p>
          <a:p>
            <a:pPr indent="0" lvl="0" marL="0" rtl="0" algn="l">
              <a:spcBef>
                <a:spcPts val="0"/>
              </a:spcBef>
              <a:spcAft>
                <a:spcPts val="0"/>
              </a:spcAft>
              <a:buNone/>
            </a:pPr>
            <a:r>
              <a:t/>
            </a:r>
            <a:endParaRPr/>
          </a:p>
          <a:p>
            <a:pPr indent="0" lvl="0" marL="0" rtl="0" algn="l">
              <a:spcBef>
                <a:spcPts val="0"/>
              </a:spcBef>
              <a:spcAft>
                <a:spcPts val="0"/>
              </a:spcAft>
              <a:buNone/>
            </a:pPr>
            <a:r>
              <a:rPr lang="zh-TW"/>
              <a:t>----</a:t>
            </a:r>
            <a:endParaRPr/>
          </a:p>
          <a:p>
            <a:pPr indent="0" lvl="0" marL="0" rtl="0" algn="l">
              <a:spcBef>
                <a:spcPts val="0"/>
              </a:spcBef>
              <a:spcAft>
                <a:spcPts val="0"/>
              </a:spcAft>
              <a:buNone/>
            </a:pPr>
            <a:r>
              <a:t/>
            </a:r>
            <a:endParaRPr/>
          </a:p>
          <a:p>
            <a:pPr indent="0" lvl="0" marL="0" rtl="0" algn="l">
              <a:spcBef>
                <a:spcPts val="0"/>
              </a:spcBef>
              <a:spcAft>
                <a:spcPts val="0"/>
              </a:spcAft>
              <a:buNone/>
            </a:pPr>
            <a:r>
              <a:rPr lang="zh-TW"/>
              <a:t>繼續</a:t>
            </a:r>
            <a:endParaRPr/>
          </a:p>
          <a:p>
            <a:pPr indent="0" lvl="0" marL="0" rtl="0" algn="l">
              <a:spcBef>
                <a:spcPts val="0"/>
              </a:spcBef>
              <a:spcAft>
                <a:spcPts val="0"/>
              </a:spcAft>
              <a:buNone/>
            </a:pPr>
            <a:r>
              <a:t/>
            </a:r>
            <a:endParaRPr/>
          </a:p>
          <a:p>
            <a:pPr indent="0" lvl="0" marL="0" rtl="0" algn="l">
              <a:spcBef>
                <a:spcPts val="0"/>
              </a:spcBef>
              <a:spcAft>
                <a:spcPts val="0"/>
              </a:spcAft>
              <a:buNone/>
            </a:pPr>
            <a:r>
              <a:rPr lang="zh-TW"/>
              <a:t>----</a:t>
            </a:r>
            <a:endParaRPr/>
          </a:p>
          <a:p>
            <a:pPr indent="0" lvl="0" marL="0" rtl="0" algn="l">
              <a:spcBef>
                <a:spcPts val="0"/>
              </a:spcBef>
              <a:spcAft>
                <a:spcPts val="0"/>
              </a:spcAft>
              <a:buNone/>
            </a:pPr>
            <a:r>
              <a:t/>
            </a:r>
            <a:endParaRPr/>
          </a:p>
          <a:p>
            <a:pPr indent="0" lvl="0" marL="0" rtl="0" algn="l">
              <a:spcBef>
                <a:spcPts val="0"/>
              </a:spcBef>
              <a:spcAft>
                <a:spcPts val="0"/>
              </a:spcAft>
              <a:buNone/>
            </a:pPr>
            <a:r>
              <a:rPr lang="zh-TW"/>
              <a:t>結論：</a:t>
            </a:r>
            <a:endParaRPr/>
          </a:p>
          <a:p>
            <a:pPr indent="0" lvl="0" marL="0" rtl="0" algn="l">
              <a:spcBef>
                <a:spcPts val="0"/>
              </a:spcBef>
              <a:spcAft>
                <a:spcPts val="0"/>
              </a:spcAft>
              <a:buNone/>
            </a:pPr>
            <a:r>
              <a:rPr lang="zh-TW"/>
              <a:t>總結來說，向量空間模型是一種將文本轉換成向量表示的模型，在資訊檢索領域中得到廣泛應用。它是一種簡單有效的模型，可以輕鬆地計算文本之間的相似度。但是，它的缺點也很明顯，例如無法表達詞彙之間的關係以及維度權重計算的經驗法則等。因此，在實際應用中，我們需要根據具體的情況，選擇合適的模型來進行文本分析和檢索。</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3287bfcd45d_1_10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47" name="Google Shape;547;g3287bfcd45d_1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3287bfcd45d_1_11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58" name="Google Shape;558;g3287bfcd45d_1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3287bb62219_1_40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3287bb62219_1_4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3287bfcd45d_1_12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69" name="Google Shape;569;g3287bfcd45d_1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3287bfcd45d_1_13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82" name="Google Shape;582;g3287bfcd45d_1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3287bfcd45d_1_14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93" name="Google Shape;593;g3287bfcd45d_1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a:t>https://terms.naer.edu.tw/detail/bd9ee0ccd55f63b841bd7cef350856e9/?startswith=zh&amp;seq=1</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3287bfcd45d_1_15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08" name="Google Shape;608;g3287bfcd45d_1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g31933fd3f62_0_85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14" name="Google Shape;614;g31933fd3f62_0_8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31933fd3f62_0_87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23" name="Google Shape;623;g31933fd3f62_0_8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g31933fd3f62_0_89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34" name="Google Shape;634;g31933fd3f62_0_8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g31933fd3f62_0_90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47" name="Google Shape;647;g31933fd3f62_0_9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g31933fd3f62_0_121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60" name="Google Shape;660;g31933fd3f62_0_1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3287bb62219_1_41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15" name="Google Shape;415;g3287bb62219_1_4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zh-TW"/>
              <a:t>AI備考篇</a:t>
            </a:r>
            <a:endParaRPr/>
          </a:p>
          <a:p>
            <a:pPr indent="0" lvl="0" marL="0" rtl="0" algn="l">
              <a:spcBef>
                <a:spcPts val="0"/>
              </a:spcBef>
              <a:spcAft>
                <a:spcPts val="0"/>
              </a:spcAft>
              <a:buClr>
                <a:schemeClr val="dk1"/>
              </a:buClr>
              <a:buSzPts val="1100"/>
              <a:buFont typeface="Arial"/>
              <a:buNone/>
            </a:pPr>
            <a:r>
              <a:rPr lang="zh-TW"/>
              <a:t>	AI讀書會</a:t>
            </a:r>
            <a:endParaRPr/>
          </a:p>
          <a:p>
            <a:pPr indent="0" lvl="0" marL="0" rtl="0" algn="l">
              <a:spcBef>
                <a:spcPts val="0"/>
              </a:spcBef>
              <a:spcAft>
                <a:spcPts val="0"/>
              </a:spcAft>
              <a:buClr>
                <a:schemeClr val="dk1"/>
              </a:buClr>
              <a:buSzPts val="1100"/>
              <a:buFont typeface="Arial"/>
              <a:buNone/>
            </a:pPr>
            <a:r>
              <a:rPr lang="zh-TW"/>
              <a:t>		1. 準備資料</a:t>
            </a:r>
            <a:endParaRPr/>
          </a:p>
          <a:p>
            <a:pPr indent="0" lvl="0" marL="0" rtl="0" algn="l">
              <a:spcBef>
                <a:spcPts val="0"/>
              </a:spcBef>
              <a:spcAft>
                <a:spcPts val="0"/>
              </a:spcAft>
              <a:buClr>
                <a:schemeClr val="dk1"/>
              </a:buClr>
              <a:buSzPts val="1100"/>
              <a:buFont typeface="Arial"/>
              <a:buNone/>
            </a:pPr>
            <a:r>
              <a:rPr lang="zh-TW"/>
              <a:t>			2. 訓練模型</a:t>
            </a:r>
            <a:endParaRPr/>
          </a:p>
          <a:p>
            <a:pPr indent="0" lvl="0" marL="0" rtl="0" algn="l">
              <a:spcBef>
                <a:spcPts val="0"/>
              </a:spcBef>
              <a:spcAft>
                <a:spcPts val="0"/>
              </a:spcAft>
              <a:buClr>
                <a:schemeClr val="dk1"/>
              </a:buClr>
              <a:buSzPts val="1100"/>
              <a:buFont typeface="Arial"/>
              <a:buNone/>
            </a:pPr>
            <a:r>
              <a:rPr lang="zh-TW"/>
              <a:t>				3. 出題</a:t>
            </a:r>
            <a:endParaRPr/>
          </a:p>
          <a:p>
            <a:pPr indent="0" lvl="0" marL="0" rtl="0" algn="l">
              <a:spcBef>
                <a:spcPts val="0"/>
              </a:spcBef>
              <a:spcAft>
                <a:spcPts val="0"/>
              </a:spcAft>
              <a:buClr>
                <a:schemeClr val="dk1"/>
              </a:buClr>
              <a:buSzPts val="1100"/>
              <a:buFont typeface="Arial"/>
              <a:buNone/>
            </a:pPr>
            <a:r>
              <a:rPr lang="zh-TW"/>
              <a:t>		4. 申論題擬答</a:t>
            </a:r>
            <a:endParaRPr/>
          </a:p>
          <a:p>
            <a:pPr indent="0" lvl="0" marL="0" rtl="0" algn="l">
              <a:spcBef>
                <a:spcPts val="0"/>
              </a:spcBef>
              <a:spcAft>
                <a:spcPts val="0"/>
              </a:spcAft>
              <a:buClr>
                <a:schemeClr val="dk1"/>
              </a:buClr>
              <a:buSzPts val="1100"/>
              <a:buFont typeface="Arial"/>
              <a:buNone/>
            </a:pPr>
            <a:r>
              <a:rPr lang="zh-TW"/>
              <a:t>			5. 心智圖分析</a:t>
            </a:r>
            <a:endParaRPr/>
          </a:p>
          <a:p>
            <a:pPr indent="0" lvl="0" marL="0" rtl="0" algn="l">
              <a:spcBef>
                <a:spcPts val="0"/>
              </a:spcBef>
              <a:spcAft>
                <a:spcPts val="0"/>
              </a:spcAft>
              <a:buClr>
                <a:schemeClr val="dk1"/>
              </a:buClr>
              <a:buSzPts val="1100"/>
              <a:buFont typeface="Arial"/>
              <a:buNone/>
            </a:pPr>
            <a:r>
              <a:rPr lang="zh-TW"/>
              <a:t>				6. 驗證</a:t>
            </a:r>
            <a:endParaRPr/>
          </a:p>
          <a:p>
            <a:pPr indent="0" lvl="0" marL="0" rtl="0" algn="l">
              <a:spcBef>
                <a:spcPts val="0"/>
              </a:spcBef>
              <a:spcAft>
                <a:spcPts val="0"/>
              </a:spcAft>
              <a:buClr>
                <a:schemeClr val="dk1"/>
              </a:buClr>
              <a:buSzPts val="1100"/>
              <a:buFont typeface="Arial"/>
              <a:buNone/>
            </a:pPr>
            <a:r>
              <a:rPr lang="zh-TW"/>
              <a:t>	結語</a:t>
            </a:r>
            <a:endParaRPr/>
          </a:p>
          <a:p>
            <a:pPr indent="0" lvl="0" marL="0" rtl="0" algn="l">
              <a:spcBef>
                <a:spcPts val="0"/>
              </a:spcBef>
              <a:spcAft>
                <a:spcPts val="0"/>
              </a:spcAft>
              <a:buClr>
                <a:schemeClr val="dk1"/>
              </a:buClr>
              <a:buSzPts val="1100"/>
              <a:buFont typeface="Arial"/>
              <a:buNone/>
            </a:pPr>
            <a:r>
              <a:rPr lang="zh-TW"/>
              <a:t>		一個人的考試</a:t>
            </a:r>
            <a:endParaRPr/>
          </a:p>
          <a:p>
            <a:pPr indent="0" lvl="0" marL="0" rtl="0" algn="l">
              <a:spcBef>
                <a:spcPts val="0"/>
              </a:spcBef>
              <a:spcAft>
                <a:spcPts val="0"/>
              </a:spcAft>
              <a:buClr>
                <a:schemeClr val="dk1"/>
              </a:buClr>
              <a:buSzPts val="1100"/>
              <a:buFont typeface="Arial"/>
              <a:buNone/>
            </a:pPr>
            <a:r>
              <a:rPr lang="zh-TW"/>
              <a:t>			不只是「讀」書</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31933fd3f62_0_61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31933fd3f62_0_6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3287bfcd45d_1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3287bfcd45d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3287bfcd45d_1_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3287bfcd45d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3287bfcd45d_1_1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3287bfcd45d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3287bfcd45d_1_2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3287bfcd45d_1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3287bfcd45d_1_3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3287bfcd45d_1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wd.pulipuli.info/aHR0cHM6Ly9zY3JpcHQuZ29vZ2xlLmNvbS9tYWNyb3Mvcy9BS2Z5Y2J5TnYwWVVJeFRBOGY2eXRkTER1cjRya2VVNDZxbzR5MEF3c2xSYUlLWXdaZmJCQ3U1My1JREMzZGFZQXNieTk3NEQvZXhlYw==/" TargetMode="Externa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結束 空白">
  <p:cSld name="TITLE_2_1_1">
    <p:bg>
      <p:bgPr>
        <a:solidFill>
          <a:srgbClr val="FFFFFF"/>
        </a:solidFill>
      </p:bgPr>
    </p:bg>
    <p:spTree>
      <p:nvGrpSpPr>
        <p:cNvPr id="9" name="Shape 9"/>
        <p:cNvGrpSpPr/>
        <p:nvPr/>
      </p:nvGrpSpPr>
      <p:grpSpPr>
        <a:xfrm>
          <a:off x="0" y="0"/>
          <a:ext cx="0" cy="0"/>
          <a:chOff x="0" y="0"/>
          <a:chExt cx="0" cy="0"/>
        </a:xfrm>
      </p:grpSpPr>
      <p:sp>
        <p:nvSpPr>
          <p:cNvPr id="10" name="Google Shape;10;p2"/>
          <p:cNvSpPr/>
          <p:nvPr/>
        </p:nvSpPr>
        <p:spPr>
          <a:xfrm>
            <a:off x="4347600" y="0"/>
            <a:ext cx="47964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 name="Google Shape;11;p2"/>
          <p:cNvPicPr preferRelativeResize="0"/>
          <p:nvPr/>
        </p:nvPicPr>
        <p:blipFill rotWithShape="1">
          <a:blip r:embed="rId2">
            <a:alphaModFix amt="45000"/>
          </a:blip>
          <a:srcRect b="0" l="6816" r="57588" t="0"/>
          <a:stretch/>
        </p:blipFill>
        <p:spPr>
          <a:xfrm>
            <a:off x="0" y="0"/>
            <a:ext cx="4347600" cy="6858000"/>
          </a:xfrm>
          <a:prstGeom prst="rect">
            <a:avLst/>
          </a:prstGeom>
          <a:noFill/>
          <a:ln>
            <a:noFill/>
          </a:ln>
        </p:spPr>
      </p:pic>
      <p:sp>
        <p:nvSpPr>
          <p:cNvPr id="12" name="Google Shape;12;p2"/>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2 雙欄標題ht">
  <p:cSld name="TITLE_AND_BODY_1_3_1">
    <p:spTree>
      <p:nvGrpSpPr>
        <p:cNvPr id="141" name="Shape 141"/>
        <p:cNvGrpSpPr/>
        <p:nvPr/>
      </p:nvGrpSpPr>
      <p:grpSpPr>
        <a:xfrm>
          <a:off x="0" y="0"/>
          <a:ext cx="0" cy="0"/>
          <a:chOff x="0" y="0"/>
          <a:chExt cx="0" cy="0"/>
        </a:xfrm>
      </p:grpSpPr>
      <p:sp>
        <p:nvSpPr>
          <p:cNvPr id="142" name="Google Shape;142;p11"/>
          <p:cNvSpPr/>
          <p:nvPr/>
        </p:nvSpPr>
        <p:spPr>
          <a:xfrm>
            <a:off x="0" y="1110175"/>
            <a:ext cx="9144000" cy="5308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1"/>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1"/>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1"/>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1"/>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grpSp>
        <p:nvGrpSpPr>
          <p:cNvPr id="147" name="Google Shape;147;p11"/>
          <p:cNvGrpSpPr/>
          <p:nvPr/>
        </p:nvGrpSpPr>
        <p:grpSpPr>
          <a:xfrm rot="9448929">
            <a:off x="678374" y="287341"/>
            <a:ext cx="896614" cy="733235"/>
            <a:chOff x="3337500" y="1640525"/>
            <a:chExt cx="3773378" cy="3085800"/>
          </a:xfrm>
        </p:grpSpPr>
        <p:sp>
          <p:nvSpPr>
            <p:cNvPr id="148" name="Google Shape;148;p11"/>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1"/>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1"/>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1" name="Google Shape;151;p11"/>
          <p:cNvGrpSpPr/>
          <p:nvPr/>
        </p:nvGrpSpPr>
        <p:grpSpPr>
          <a:xfrm>
            <a:off x="118450" y="143608"/>
            <a:ext cx="1299300" cy="526200"/>
            <a:chOff x="7243875" y="3780983"/>
            <a:chExt cx="1299300" cy="526200"/>
          </a:xfrm>
        </p:grpSpPr>
        <p:grpSp>
          <p:nvGrpSpPr>
            <p:cNvPr id="152" name="Google Shape;152;p11"/>
            <p:cNvGrpSpPr/>
            <p:nvPr/>
          </p:nvGrpSpPr>
          <p:grpSpPr>
            <a:xfrm>
              <a:off x="7243875" y="3780983"/>
              <a:ext cx="1299300" cy="526200"/>
              <a:chOff x="3130375" y="-210650"/>
              <a:chExt cx="1299300" cy="526200"/>
            </a:xfrm>
          </p:grpSpPr>
          <p:sp>
            <p:nvSpPr>
              <p:cNvPr id="153" name="Google Shape;153;p11"/>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1"/>
              <p:cNvSpPr/>
              <p:nvPr/>
            </p:nvSpPr>
            <p:spPr>
              <a:xfrm>
                <a:off x="3263060" y="-47084"/>
                <a:ext cx="1077000" cy="268200"/>
              </a:xfrm>
              <a:prstGeom prst="roundRect">
                <a:avLst>
                  <a:gd fmla="val 50000" name="adj"/>
                </a:avLst>
              </a:prstGeom>
              <a:solidFill>
                <a:srgbClr val="ED8E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1"/>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6" name="Google Shape;156;p11"/>
            <p:cNvGrpSpPr/>
            <p:nvPr/>
          </p:nvGrpSpPr>
          <p:grpSpPr>
            <a:xfrm>
              <a:off x="7728150" y="4016475"/>
              <a:ext cx="330750" cy="55200"/>
              <a:chOff x="7632750" y="4032725"/>
              <a:chExt cx="330750" cy="55200"/>
            </a:xfrm>
          </p:grpSpPr>
          <p:sp>
            <p:nvSpPr>
              <p:cNvPr id="157" name="Google Shape;157;p11"/>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1"/>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1"/>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60" name="Google Shape;160;p11"/>
          <p:cNvSpPr txBox="1"/>
          <p:nvPr>
            <p:ph idx="1" type="subTitle"/>
          </p:nvPr>
        </p:nvSpPr>
        <p:spPr>
          <a:xfrm>
            <a:off x="4572050" y="1341375"/>
            <a:ext cx="3856500" cy="733200"/>
          </a:xfrm>
          <a:prstGeom prst="rect">
            <a:avLst/>
          </a:prstGeom>
        </p:spPr>
        <p:txBody>
          <a:bodyPr anchorCtr="0" anchor="ctr" bIns="91425" lIns="91425" spcFirstLastPara="1" rIns="91425" wrap="square" tIns="91425">
            <a:noAutofit/>
          </a:bodyPr>
          <a:lstStyle>
            <a:lvl1pPr lvl="0" rtl="0">
              <a:spcBef>
                <a:spcPts val="1000"/>
              </a:spcBef>
              <a:spcAft>
                <a:spcPts val="0"/>
              </a:spcAft>
              <a:buClr>
                <a:srgbClr val="B45F06"/>
              </a:buClr>
              <a:buSzPts val="2200"/>
              <a:buFont typeface="Lexend"/>
              <a:buNone/>
              <a:defRPr b="1">
                <a:solidFill>
                  <a:srgbClr val="B45F06"/>
                </a:solidFill>
                <a:latin typeface="Lexend"/>
                <a:ea typeface="Lexend"/>
                <a:cs typeface="Lexend"/>
                <a:sym typeface="Lexend"/>
              </a:defRPr>
            </a:lvl1pPr>
            <a:lvl2pPr lvl="1" rtl="0">
              <a:spcBef>
                <a:spcPts val="0"/>
              </a:spcBef>
              <a:spcAft>
                <a:spcPts val="0"/>
              </a:spcAft>
              <a:buClr>
                <a:srgbClr val="B45F06"/>
              </a:buClr>
              <a:buSzPts val="2000"/>
              <a:buFont typeface="Lexend"/>
              <a:buNone/>
              <a:defRPr b="1">
                <a:solidFill>
                  <a:srgbClr val="B45F06"/>
                </a:solidFill>
                <a:latin typeface="Lexend"/>
                <a:ea typeface="Lexend"/>
                <a:cs typeface="Lexend"/>
                <a:sym typeface="Lexend"/>
              </a:defRPr>
            </a:lvl2pPr>
            <a:lvl3pPr lvl="2" rtl="0">
              <a:spcBef>
                <a:spcPts val="0"/>
              </a:spcBef>
              <a:spcAft>
                <a:spcPts val="0"/>
              </a:spcAft>
              <a:buClr>
                <a:srgbClr val="B45F06"/>
              </a:buClr>
              <a:buSzPts val="1800"/>
              <a:buFont typeface="Lexend"/>
              <a:buNone/>
              <a:defRPr b="1">
                <a:solidFill>
                  <a:srgbClr val="B45F06"/>
                </a:solidFill>
                <a:latin typeface="Lexend"/>
                <a:ea typeface="Lexend"/>
                <a:cs typeface="Lexend"/>
                <a:sym typeface="Lexend"/>
              </a:defRPr>
            </a:lvl3pPr>
            <a:lvl4pPr lvl="3" rtl="0">
              <a:spcBef>
                <a:spcPts val="0"/>
              </a:spcBef>
              <a:spcAft>
                <a:spcPts val="0"/>
              </a:spcAft>
              <a:buClr>
                <a:srgbClr val="B45F06"/>
              </a:buClr>
              <a:buSzPts val="1600"/>
              <a:buFont typeface="Lexend"/>
              <a:buNone/>
              <a:defRPr b="1">
                <a:solidFill>
                  <a:srgbClr val="B45F06"/>
                </a:solidFill>
                <a:latin typeface="Lexend"/>
                <a:ea typeface="Lexend"/>
                <a:cs typeface="Lexend"/>
                <a:sym typeface="Lexend"/>
              </a:defRPr>
            </a:lvl4pPr>
            <a:lvl5pPr lvl="4"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5pPr>
            <a:lvl6pPr lvl="5"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6pPr>
            <a:lvl7pPr lvl="6"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7pPr>
            <a:lvl8pPr lvl="7"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8pPr>
            <a:lvl9pPr lvl="8"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9pPr>
          </a:lstStyle>
          <a:p/>
        </p:txBody>
      </p:sp>
      <p:sp>
        <p:nvSpPr>
          <p:cNvPr id="161" name="Google Shape;161;p11"/>
          <p:cNvSpPr txBox="1"/>
          <p:nvPr>
            <p:ph idx="2" type="subTitle"/>
          </p:nvPr>
        </p:nvSpPr>
        <p:spPr>
          <a:xfrm>
            <a:off x="715550" y="1341375"/>
            <a:ext cx="3856500" cy="733200"/>
          </a:xfrm>
          <a:prstGeom prst="rect">
            <a:avLst/>
          </a:prstGeom>
        </p:spPr>
        <p:txBody>
          <a:bodyPr anchorCtr="0" anchor="ctr" bIns="91425" lIns="91425" spcFirstLastPara="1" rIns="91425" wrap="square" tIns="91425">
            <a:noAutofit/>
          </a:bodyPr>
          <a:lstStyle>
            <a:lvl1pPr lvl="0" rtl="0">
              <a:spcBef>
                <a:spcPts val="1000"/>
              </a:spcBef>
              <a:spcAft>
                <a:spcPts val="0"/>
              </a:spcAft>
              <a:buClr>
                <a:srgbClr val="B45F06"/>
              </a:buClr>
              <a:buSzPts val="2200"/>
              <a:buFont typeface="Lexend"/>
              <a:buNone/>
              <a:defRPr b="1">
                <a:solidFill>
                  <a:srgbClr val="B45F06"/>
                </a:solidFill>
                <a:latin typeface="Lexend"/>
                <a:ea typeface="Lexend"/>
                <a:cs typeface="Lexend"/>
                <a:sym typeface="Lexend"/>
              </a:defRPr>
            </a:lvl1pPr>
            <a:lvl2pPr lvl="1" rtl="0">
              <a:spcBef>
                <a:spcPts val="0"/>
              </a:spcBef>
              <a:spcAft>
                <a:spcPts val="0"/>
              </a:spcAft>
              <a:buClr>
                <a:srgbClr val="B45F06"/>
              </a:buClr>
              <a:buSzPts val="2000"/>
              <a:buFont typeface="Lexend"/>
              <a:buNone/>
              <a:defRPr b="1">
                <a:solidFill>
                  <a:srgbClr val="B45F06"/>
                </a:solidFill>
                <a:latin typeface="Lexend"/>
                <a:ea typeface="Lexend"/>
                <a:cs typeface="Lexend"/>
                <a:sym typeface="Lexend"/>
              </a:defRPr>
            </a:lvl2pPr>
            <a:lvl3pPr lvl="2" rtl="0">
              <a:spcBef>
                <a:spcPts val="0"/>
              </a:spcBef>
              <a:spcAft>
                <a:spcPts val="0"/>
              </a:spcAft>
              <a:buClr>
                <a:srgbClr val="B45F06"/>
              </a:buClr>
              <a:buSzPts val="1800"/>
              <a:buFont typeface="Lexend"/>
              <a:buNone/>
              <a:defRPr b="1">
                <a:solidFill>
                  <a:srgbClr val="B45F06"/>
                </a:solidFill>
                <a:latin typeface="Lexend"/>
                <a:ea typeface="Lexend"/>
                <a:cs typeface="Lexend"/>
                <a:sym typeface="Lexend"/>
              </a:defRPr>
            </a:lvl3pPr>
            <a:lvl4pPr lvl="3" rtl="0">
              <a:spcBef>
                <a:spcPts val="0"/>
              </a:spcBef>
              <a:spcAft>
                <a:spcPts val="0"/>
              </a:spcAft>
              <a:buClr>
                <a:srgbClr val="B45F06"/>
              </a:buClr>
              <a:buSzPts val="1600"/>
              <a:buFont typeface="Lexend"/>
              <a:buNone/>
              <a:defRPr b="1">
                <a:solidFill>
                  <a:srgbClr val="B45F06"/>
                </a:solidFill>
                <a:latin typeface="Lexend"/>
                <a:ea typeface="Lexend"/>
                <a:cs typeface="Lexend"/>
                <a:sym typeface="Lexend"/>
              </a:defRPr>
            </a:lvl4pPr>
            <a:lvl5pPr lvl="4"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5pPr>
            <a:lvl6pPr lvl="5"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6pPr>
            <a:lvl7pPr lvl="6"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7pPr>
            <a:lvl8pPr lvl="7"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8pPr>
            <a:lvl9pPr lvl="8"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9pPr>
          </a:lstStyle>
          <a:p/>
        </p:txBody>
      </p:sp>
      <p:sp>
        <p:nvSpPr>
          <p:cNvPr id="162" name="Google Shape;162;p11"/>
          <p:cNvSpPr txBox="1"/>
          <p:nvPr>
            <p:ph idx="3" type="body"/>
          </p:nvPr>
        </p:nvSpPr>
        <p:spPr>
          <a:xfrm>
            <a:off x="715600" y="2074575"/>
            <a:ext cx="3856500" cy="40140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63" name="Google Shape;163;p11"/>
          <p:cNvSpPr txBox="1"/>
          <p:nvPr>
            <p:ph idx="4" type="body"/>
          </p:nvPr>
        </p:nvSpPr>
        <p:spPr>
          <a:xfrm>
            <a:off x="4572050" y="2074575"/>
            <a:ext cx="3856500" cy="40140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64" name="Google Shape;164;p11"/>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165" name="Google Shape;165;p11"/>
          <p:cNvSpPr txBox="1"/>
          <p:nvPr>
            <p:ph idx="5" type="body"/>
          </p:nvPr>
        </p:nvSpPr>
        <p:spPr>
          <a:xfrm>
            <a:off x="1883350" y="6431700"/>
            <a:ext cx="6308700" cy="259500"/>
          </a:xfrm>
          <a:prstGeom prst="rect">
            <a:avLst/>
          </a:prstGeom>
        </p:spPr>
        <p:txBody>
          <a:bodyPr anchorCtr="0" anchor="ctr" bIns="0" lIns="0" spcFirstLastPara="1" rIns="0" wrap="square" tIns="0">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
        <p:nvSpPr>
          <p:cNvPr id="166" name="Google Shape;166;p11"/>
          <p:cNvSpPr txBox="1"/>
          <p:nvPr>
            <p:ph idx="6"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3 三欄標題ht">
  <p:cSld name="TITLE_AND_BODY_1_3_1_1">
    <p:spTree>
      <p:nvGrpSpPr>
        <p:cNvPr id="167" name="Shape 167"/>
        <p:cNvGrpSpPr/>
        <p:nvPr/>
      </p:nvGrpSpPr>
      <p:grpSpPr>
        <a:xfrm>
          <a:off x="0" y="0"/>
          <a:ext cx="0" cy="0"/>
          <a:chOff x="0" y="0"/>
          <a:chExt cx="0" cy="0"/>
        </a:xfrm>
      </p:grpSpPr>
      <p:sp>
        <p:nvSpPr>
          <p:cNvPr id="168" name="Google Shape;168;p12"/>
          <p:cNvSpPr/>
          <p:nvPr/>
        </p:nvSpPr>
        <p:spPr>
          <a:xfrm>
            <a:off x="0" y="1110175"/>
            <a:ext cx="9144000" cy="5308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2"/>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2"/>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2"/>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2"/>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grpSp>
        <p:nvGrpSpPr>
          <p:cNvPr id="173" name="Google Shape;173;p12"/>
          <p:cNvGrpSpPr/>
          <p:nvPr/>
        </p:nvGrpSpPr>
        <p:grpSpPr>
          <a:xfrm rot="9448929">
            <a:off x="678374" y="287341"/>
            <a:ext cx="896614" cy="733235"/>
            <a:chOff x="3337500" y="1640525"/>
            <a:chExt cx="3773378" cy="3085800"/>
          </a:xfrm>
        </p:grpSpPr>
        <p:sp>
          <p:nvSpPr>
            <p:cNvPr id="174" name="Google Shape;174;p12"/>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2"/>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2"/>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7" name="Google Shape;177;p12"/>
          <p:cNvGrpSpPr/>
          <p:nvPr/>
        </p:nvGrpSpPr>
        <p:grpSpPr>
          <a:xfrm>
            <a:off x="118450" y="143608"/>
            <a:ext cx="1299300" cy="526200"/>
            <a:chOff x="7243875" y="3780983"/>
            <a:chExt cx="1299300" cy="526200"/>
          </a:xfrm>
        </p:grpSpPr>
        <p:grpSp>
          <p:nvGrpSpPr>
            <p:cNvPr id="178" name="Google Shape;178;p12"/>
            <p:cNvGrpSpPr/>
            <p:nvPr/>
          </p:nvGrpSpPr>
          <p:grpSpPr>
            <a:xfrm>
              <a:off x="7243875" y="3780983"/>
              <a:ext cx="1299300" cy="526200"/>
              <a:chOff x="3130375" y="-210650"/>
              <a:chExt cx="1299300" cy="526200"/>
            </a:xfrm>
          </p:grpSpPr>
          <p:sp>
            <p:nvSpPr>
              <p:cNvPr id="179" name="Google Shape;179;p12"/>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2"/>
              <p:cNvSpPr/>
              <p:nvPr/>
            </p:nvSpPr>
            <p:spPr>
              <a:xfrm>
                <a:off x="3263060" y="-47084"/>
                <a:ext cx="1077000" cy="268200"/>
              </a:xfrm>
              <a:prstGeom prst="roundRect">
                <a:avLst>
                  <a:gd fmla="val 50000" name="adj"/>
                </a:avLst>
              </a:prstGeom>
              <a:solidFill>
                <a:srgbClr val="ED8E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2"/>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2" name="Google Shape;182;p12"/>
            <p:cNvGrpSpPr/>
            <p:nvPr/>
          </p:nvGrpSpPr>
          <p:grpSpPr>
            <a:xfrm>
              <a:off x="7728150" y="4016475"/>
              <a:ext cx="330750" cy="55200"/>
              <a:chOff x="7632750" y="4032725"/>
              <a:chExt cx="330750" cy="55200"/>
            </a:xfrm>
          </p:grpSpPr>
          <p:sp>
            <p:nvSpPr>
              <p:cNvPr id="183" name="Google Shape;183;p12"/>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2"/>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2"/>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86" name="Google Shape;186;p12"/>
          <p:cNvSpPr txBox="1"/>
          <p:nvPr>
            <p:ph idx="1" type="subTitle"/>
          </p:nvPr>
        </p:nvSpPr>
        <p:spPr>
          <a:xfrm>
            <a:off x="3286550" y="1341375"/>
            <a:ext cx="2571000" cy="733200"/>
          </a:xfrm>
          <a:prstGeom prst="rect">
            <a:avLst/>
          </a:prstGeom>
        </p:spPr>
        <p:txBody>
          <a:bodyPr anchorCtr="0" anchor="ctr" bIns="91425" lIns="91425" spcFirstLastPara="1" rIns="91425" wrap="square" tIns="91425">
            <a:noAutofit/>
          </a:bodyPr>
          <a:lstStyle>
            <a:lvl1pPr lvl="0" rtl="0">
              <a:spcBef>
                <a:spcPts val="1000"/>
              </a:spcBef>
              <a:spcAft>
                <a:spcPts val="0"/>
              </a:spcAft>
              <a:buClr>
                <a:srgbClr val="B45F06"/>
              </a:buClr>
              <a:buSzPts val="2200"/>
              <a:buFont typeface="Lexend"/>
              <a:buNone/>
              <a:defRPr b="1">
                <a:solidFill>
                  <a:srgbClr val="B45F06"/>
                </a:solidFill>
                <a:latin typeface="Lexend"/>
                <a:ea typeface="Lexend"/>
                <a:cs typeface="Lexend"/>
                <a:sym typeface="Lexend"/>
              </a:defRPr>
            </a:lvl1pPr>
            <a:lvl2pPr lvl="1" rtl="0">
              <a:spcBef>
                <a:spcPts val="0"/>
              </a:spcBef>
              <a:spcAft>
                <a:spcPts val="0"/>
              </a:spcAft>
              <a:buClr>
                <a:srgbClr val="B45F06"/>
              </a:buClr>
              <a:buSzPts val="2000"/>
              <a:buFont typeface="Lexend"/>
              <a:buNone/>
              <a:defRPr b="1">
                <a:solidFill>
                  <a:srgbClr val="B45F06"/>
                </a:solidFill>
                <a:latin typeface="Lexend"/>
                <a:ea typeface="Lexend"/>
                <a:cs typeface="Lexend"/>
                <a:sym typeface="Lexend"/>
              </a:defRPr>
            </a:lvl2pPr>
            <a:lvl3pPr lvl="2" rtl="0">
              <a:spcBef>
                <a:spcPts val="0"/>
              </a:spcBef>
              <a:spcAft>
                <a:spcPts val="0"/>
              </a:spcAft>
              <a:buClr>
                <a:srgbClr val="B45F06"/>
              </a:buClr>
              <a:buSzPts val="1800"/>
              <a:buFont typeface="Lexend"/>
              <a:buNone/>
              <a:defRPr b="1">
                <a:solidFill>
                  <a:srgbClr val="B45F06"/>
                </a:solidFill>
                <a:latin typeface="Lexend"/>
                <a:ea typeface="Lexend"/>
                <a:cs typeface="Lexend"/>
                <a:sym typeface="Lexend"/>
              </a:defRPr>
            </a:lvl3pPr>
            <a:lvl4pPr lvl="3" rtl="0">
              <a:spcBef>
                <a:spcPts val="0"/>
              </a:spcBef>
              <a:spcAft>
                <a:spcPts val="0"/>
              </a:spcAft>
              <a:buClr>
                <a:srgbClr val="B45F06"/>
              </a:buClr>
              <a:buSzPts val="1600"/>
              <a:buFont typeface="Lexend"/>
              <a:buNone/>
              <a:defRPr b="1">
                <a:solidFill>
                  <a:srgbClr val="B45F06"/>
                </a:solidFill>
                <a:latin typeface="Lexend"/>
                <a:ea typeface="Lexend"/>
                <a:cs typeface="Lexend"/>
                <a:sym typeface="Lexend"/>
              </a:defRPr>
            </a:lvl4pPr>
            <a:lvl5pPr lvl="4"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5pPr>
            <a:lvl6pPr lvl="5"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6pPr>
            <a:lvl7pPr lvl="6"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7pPr>
            <a:lvl8pPr lvl="7"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8pPr>
            <a:lvl9pPr lvl="8"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9pPr>
          </a:lstStyle>
          <a:p/>
        </p:txBody>
      </p:sp>
      <p:sp>
        <p:nvSpPr>
          <p:cNvPr id="187" name="Google Shape;187;p12"/>
          <p:cNvSpPr txBox="1"/>
          <p:nvPr>
            <p:ph idx="2" type="subTitle"/>
          </p:nvPr>
        </p:nvSpPr>
        <p:spPr>
          <a:xfrm>
            <a:off x="715550" y="1341375"/>
            <a:ext cx="2571000" cy="733200"/>
          </a:xfrm>
          <a:prstGeom prst="rect">
            <a:avLst/>
          </a:prstGeom>
        </p:spPr>
        <p:txBody>
          <a:bodyPr anchorCtr="0" anchor="ctr" bIns="91425" lIns="91425" spcFirstLastPara="1" rIns="91425" wrap="square" tIns="91425">
            <a:noAutofit/>
          </a:bodyPr>
          <a:lstStyle>
            <a:lvl1pPr lvl="0" rtl="0">
              <a:spcBef>
                <a:spcPts val="1000"/>
              </a:spcBef>
              <a:spcAft>
                <a:spcPts val="0"/>
              </a:spcAft>
              <a:buClr>
                <a:srgbClr val="B45F06"/>
              </a:buClr>
              <a:buSzPts val="2200"/>
              <a:buFont typeface="Lexend"/>
              <a:buNone/>
              <a:defRPr b="1">
                <a:solidFill>
                  <a:srgbClr val="B45F06"/>
                </a:solidFill>
                <a:latin typeface="Lexend"/>
                <a:ea typeface="Lexend"/>
                <a:cs typeface="Lexend"/>
                <a:sym typeface="Lexend"/>
              </a:defRPr>
            </a:lvl1pPr>
            <a:lvl2pPr lvl="1" rtl="0">
              <a:spcBef>
                <a:spcPts val="0"/>
              </a:spcBef>
              <a:spcAft>
                <a:spcPts val="0"/>
              </a:spcAft>
              <a:buClr>
                <a:srgbClr val="B45F06"/>
              </a:buClr>
              <a:buSzPts val="2000"/>
              <a:buFont typeface="Lexend"/>
              <a:buNone/>
              <a:defRPr b="1">
                <a:solidFill>
                  <a:srgbClr val="B45F06"/>
                </a:solidFill>
                <a:latin typeface="Lexend"/>
                <a:ea typeface="Lexend"/>
                <a:cs typeface="Lexend"/>
                <a:sym typeface="Lexend"/>
              </a:defRPr>
            </a:lvl2pPr>
            <a:lvl3pPr lvl="2" rtl="0">
              <a:spcBef>
                <a:spcPts val="0"/>
              </a:spcBef>
              <a:spcAft>
                <a:spcPts val="0"/>
              </a:spcAft>
              <a:buClr>
                <a:srgbClr val="B45F06"/>
              </a:buClr>
              <a:buSzPts val="1800"/>
              <a:buFont typeface="Lexend"/>
              <a:buNone/>
              <a:defRPr b="1">
                <a:solidFill>
                  <a:srgbClr val="B45F06"/>
                </a:solidFill>
                <a:latin typeface="Lexend"/>
                <a:ea typeface="Lexend"/>
                <a:cs typeface="Lexend"/>
                <a:sym typeface="Lexend"/>
              </a:defRPr>
            </a:lvl3pPr>
            <a:lvl4pPr lvl="3" rtl="0">
              <a:spcBef>
                <a:spcPts val="0"/>
              </a:spcBef>
              <a:spcAft>
                <a:spcPts val="0"/>
              </a:spcAft>
              <a:buClr>
                <a:srgbClr val="B45F06"/>
              </a:buClr>
              <a:buSzPts val="1600"/>
              <a:buFont typeface="Lexend"/>
              <a:buNone/>
              <a:defRPr b="1">
                <a:solidFill>
                  <a:srgbClr val="B45F06"/>
                </a:solidFill>
                <a:latin typeface="Lexend"/>
                <a:ea typeface="Lexend"/>
                <a:cs typeface="Lexend"/>
                <a:sym typeface="Lexend"/>
              </a:defRPr>
            </a:lvl4pPr>
            <a:lvl5pPr lvl="4"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5pPr>
            <a:lvl6pPr lvl="5"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6pPr>
            <a:lvl7pPr lvl="6"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7pPr>
            <a:lvl8pPr lvl="7"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8pPr>
            <a:lvl9pPr lvl="8"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9pPr>
          </a:lstStyle>
          <a:p/>
        </p:txBody>
      </p:sp>
      <p:sp>
        <p:nvSpPr>
          <p:cNvPr id="188" name="Google Shape;188;p12"/>
          <p:cNvSpPr txBox="1"/>
          <p:nvPr>
            <p:ph idx="3" type="body"/>
          </p:nvPr>
        </p:nvSpPr>
        <p:spPr>
          <a:xfrm>
            <a:off x="715583" y="2074575"/>
            <a:ext cx="2571000" cy="40140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89" name="Google Shape;189;p12"/>
          <p:cNvSpPr txBox="1"/>
          <p:nvPr>
            <p:ph idx="4" type="body"/>
          </p:nvPr>
        </p:nvSpPr>
        <p:spPr>
          <a:xfrm>
            <a:off x="3286550" y="2074575"/>
            <a:ext cx="2571000" cy="40140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90" name="Google Shape;190;p12"/>
          <p:cNvSpPr txBox="1"/>
          <p:nvPr>
            <p:ph idx="5" type="subTitle"/>
          </p:nvPr>
        </p:nvSpPr>
        <p:spPr>
          <a:xfrm>
            <a:off x="5857550" y="1341375"/>
            <a:ext cx="2571000" cy="733200"/>
          </a:xfrm>
          <a:prstGeom prst="rect">
            <a:avLst/>
          </a:prstGeom>
        </p:spPr>
        <p:txBody>
          <a:bodyPr anchorCtr="0" anchor="ctr" bIns="91425" lIns="91425" spcFirstLastPara="1" rIns="91425" wrap="square" tIns="91425">
            <a:noAutofit/>
          </a:bodyPr>
          <a:lstStyle>
            <a:lvl1pPr lvl="0" rtl="0">
              <a:spcBef>
                <a:spcPts val="1000"/>
              </a:spcBef>
              <a:spcAft>
                <a:spcPts val="0"/>
              </a:spcAft>
              <a:buClr>
                <a:srgbClr val="B45F06"/>
              </a:buClr>
              <a:buSzPts val="2200"/>
              <a:buFont typeface="Lexend"/>
              <a:buNone/>
              <a:defRPr b="1">
                <a:solidFill>
                  <a:srgbClr val="B45F06"/>
                </a:solidFill>
                <a:latin typeface="Lexend"/>
                <a:ea typeface="Lexend"/>
                <a:cs typeface="Lexend"/>
                <a:sym typeface="Lexend"/>
              </a:defRPr>
            </a:lvl1pPr>
            <a:lvl2pPr lvl="1" rtl="0">
              <a:spcBef>
                <a:spcPts val="0"/>
              </a:spcBef>
              <a:spcAft>
                <a:spcPts val="0"/>
              </a:spcAft>
              <a:buClr>
                <a:srgbClr val="B45F06"/>
              </a:buClr>
              <a:buSzPts val="2000"/>
              <a:buFont typeface="Lexend"/>
              <a:buNone/>
              <a:defRPr b="1">
                <a:solidFill>
                  <a:srgbClr val="B45F06"/>
                </a:solidFill>
                <a:latin typeface="Lexend"/>
                <a:ea typeface="Lexend"/>
                <a:cs typeface="Lexend"/>
                <a:sym typeface="Lexend"/>
              </a:defRPr>
            </a:lvl2pPr>
            <a:lvl3pPr lvl="2" rtl="0">
              <a:spcBef>
                <a:spcPts val="0"/>
              </a:spcBef>
              <a:spcAft>
                <a:spcPts val="0"/>
              </a:spcAft>
              <a:buClr>
                <a:srgbClr val="B45F06"/>
              </a:buClr>
              <a:buSzPts val="1800"/>
              <a:buFont typeface="Lexend"/>
              <a:buNone/>
              <a:defRPr b="1">
                <a:solidFill>
                  <a:srgbClr val="B45F06"/>
                </a:solidFill>
                <a:latin typeface="Lexend"/>
                <a:ea typeface="Lexend"/>
                <a:cs typeface="Lexend"/>
                <a:sym typeface="Lexend"/>
              </a:defRPr>
            </a:lvl3pPr>
            <a:lvl4pPr lvl="3" rtl="0">
              <a:spcBef>
                <a:spcPts val="0"/>
              </a:spcBef>
              <a:spcAft>
                <a:spcPts val="0"/>
              </a:spcAft>
              <a:buClr>
                <a:srgbClr val="B45F06"/>
              </a:buClr>
              <a:buSzPts val="1600"/>
              <a:buFont typeface="Lexend"/>
              <a:buNone/>
              <a:defRPr b="1">
                <a:solidFill>
                  <a:srgbClr val="B45F06"/>
                </a:solidFill>
                <a:latin typeface="Lexend"/>
                <a:ea typeface="Lexend"/>
                <a:cs typeface="Lexend"/>
                <a:sym typeface="Lexend"/>
              </a:defRPr>
            </a:lvl4pPr>
            <a:lvl5pPr lvl="4"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5pPr>
            <a:lvl6pPr lvl="5"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6pPr>
            <a:lvl7pPr lvl="6"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7pPr>
            <a:lvl8pPr lvl="7"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8pPr>
            <a:lvl9pPr lvl="8"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9pPr>
          </a:lstStyle>
          <a:p/>
        </p:txBody>
      </p:sp>
      <p:sp>
        <p:nvSpPr>
          <p:cNvPr id="191" name="Google Shape;191;p12"/>
          <p:cNvSpPr txBox="1"/>
          <p:nvPr>
            <p:ph idx="6" type="body"/>
          </p:nvPr>
        </p:nvSpPr>
        <p:spPr>
          <a:xfrm>
            <a:off x="5857550" y="2074575"/>
            <a:ext cx="2571000" cy="40140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92" name="Google Shape;192;p12"/>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193" name="Google Shape;193;p12"/>
          <p:cNvSpPr txBox="1"/>
          <p:nvPr>
            <p:ph idx="7" type="body"/>
          </p:nvPr>
        </p:nvSpPr>
        <p:spPr>
          <a:xfrm>
            <a:off x="1883350" y="6431700"/>
            <a:ext cx="6308700" cy="259500"/>
          </a:xfrm>
          <a:prstGeom prst="rect">
            <a:avLst/>
          </a:prstGeom>
        </p:spPr>
        <p:txBody>
          <a:bodyPr anchorCtr="0" anchor="b" bIns="91425" lIns="0" spcFirstLastPara="1" rIns="91425" wrap="square" tIns="0">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
        <p:nvSpPr>
          <p:cNvPr id="194" name="Google Shape;194;p12"/>
          <p:cNvSpPr txBox="1"/>
          <p:nvPr>
            <p:ph idx="8"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3 三欄v">
  <p:cSld name="TITLE_AND_BODY_1_3_1_1_1">
    <p:spTree>
      <p:nvGrpSpPr>
        <p:cNvPr id="195" name="Shape 195"/>
        <p:cNvGrpSpPr/>
        <p:nvPr/>
      </p:nvGrpSpPr>
      <p:grpSpPr>
        <a:xfrm>
          <a:off x="0" y="0"/>
          <a:ext cx="0" cy="0"/>
          <a:chOff x="0" y="0"/>
          <a:chExt cx="0" cy="0"/>
        </a:xfrm>
      </p:grpSpPr>
      <p:sp>
        <p:nvSpPr>
          <p:cNvPr id="196" name="Google Shape;196;p13"/>
          <p:cNvSpPr/>
          <p:nvPr/>
        </p:nvSpPr>
        <p:spPr>
          <a:xfrm>
            <a:off x="0" y="1110175"/>
            <a:ext cx="9144000" cy="5308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3"/>
          <p:cNvSpPr txBox="1"/>
          <p:nvPr>
            <p:ph idx="1" type="body"/>
          </p:nvPr>
        </p:nvSpPr>
        <p:spPr>
          <a:xfrm>
            <a:off x="715575" y="1341375"/>
            <a:ext cx="2571000" cy="47472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98" name="Google Shape;198;p13"/>
          <p:cNvSpPr txBox="1"/>
          <p:nvPr>
            <p:ph idx="2" type="body"/>
          </p:nvPr>
        </p:nvSpPr>
        <p:spPr>
          <a:xfrm>
            <a:off x="3286544" y="1341375"/>
            <a:ext cx="2571000" cy="47472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99" name="Google Shape;199;p13"/>
          <p:cNvSpPr txBox="1"/>
          <p:nvPr>
            <p:ph idx="3" type="body"/>
          </p:nvPr>
        </p:nvSpPr>
        <p:spPr>
          <a:xfrm>
            <a:off x="5857547" y="1341375"/>
            <a:ext cx="2571000" cy="47472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00" name="Google Shape;200;p13"/>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3"/>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3"/>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3"/>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grpSp>
        <p:nvGrpSpPr>
          <p:cNvPr id="204" name="Google Shape;204;p13"/>
          <p:cNvGrpSpPr/>
          <p:nvPr/>
        </p:nvGrpSpPr>
        <p:grpSpPr>
          <a:xfrm rot="9448929">
            <a:off x="678374" y="287341"/>
            <a:ext cx="896614" cy="733235"/>
            <a:chOff x="3337500" y="1640525"/>
            <a:chExt cx="3773378" cy="3085800"/>
          </a:xfrm>
        </p:grpSpPr>
        <p:sp>
          <p:nvSpPr>
            <p:cNvPr id="205" name="Google Shape;205;p13"/>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3"/>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3"/>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8" name="Google Shape;208;p13"/>
          <p:cNvGrpSpPr/>
          <p:nvPr/>
        </p:nvGrpSpPr>
        <p:grpSpPr>
          <a:xfrm>
            <a:off x="118450" y="143608"/>
            <a:ext cx="1299300" cy="526200"/>
            <a:chOff x="7243875" y="3780983"/>
            <a:chExt cx="1299300" cy="526200"/>
          </a:xfrm>
        </p:grpSpPr>
        <p:grpSp>
          <p:nvGrpSpPr>
            <p:cNvPr id="209" name="Google Shape;209;p13"/>
            <p:cNvGrpSpPr/>
            <p:nvPr/>
          </p:nvGrpSpPr>
          <p:grpSpPr>
            <a:xfrm>
              <a:off x="7243875" y="3780983"/>
              <a:ext cx="1299300" cy="526200"/>
              <a:chOff x="3130375" y="-210650"/>
              <a:chExt cx="1299300" cy="526200"/>
            </a:xfrm>
          </p:grpSpPr>
          <p:sp>
            <p:nvSpPr>
              <p:cNvPr id="210" name="Google Shape;210;p13"/>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3"/>
              <p:cNvSpPr/>
              <p:nvPr/>
            </p:nvSpPr>
            <p:spPr>
              <a:xfrm>
                <a:off x="3263060" y="-47084"/>
                <a:ext cx="1077000" cy="268200"/>
              </a:xfrm>
              <a:prstGeom prst="roundRect">
                <a:avLst>
                  <a:gd fmla="val 50000" name="adj"/>
                </a:avLst>
              </a:prstGeom>
              <a:solidFill>
                <a:srgbClr val="ED8E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3"/>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3" name="Google Shape;213;p13"/>
            <p:cNvGrpSpPr/>
            <p:nvPr/>
          </p:nvGrpSpPr>
          <p:grpSpPr>
            <a:xfrm>
              <a:off x="7728150" y="4016475"/>
              <a:ext cx="330750" cy="55200"/>
              <a:chOff x="7632750" y="4032725"/>
              <a:chExt cx="330750" cy="55200"/>
            </a:xfrm>
          </p:grpSpPr>
          <p:sp>
            <p:nvSpPr>
              <p:cNvPr id="214" name="Google Shape;214;p13"/>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3"/>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3"/>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17" name="Google Shape;217;p13"/>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218" name="Google Shape;218;p13"/>
          <p:cNvSpPr txBox="1"/>
          <p:nvPr>
            <p:ph idx="4" type="body"/>
          </p:nvPr>
        </p:nvSpPr>
        <p:spPr>
          <a:xfrm>
            <a:off x="1883350" y="6431700"/>
            <a:ext cx="6308700" cy="259500"/>
          </a:xfrm>
          <a:prstGeom prst="rect">
            <a:avLst/>
          </a:prstGeom>
        </p:spPr>
        <p:txBody>
          <a:bodyPr anchorCtr="0" anchor="ctr" bIns="0" lIns="0" spcFirstLastPara="1" rIns="0" wrap="square" tIns="0">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
        <p:nvSpPr>
          <p:cNvPr id="219" name="Google Shape;219;p13"/>
          <p:cNvSpPr txBox="1"/>
          <p:nvPr>
            <p:ph idx="5"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 補充">
  <p:cSld name="TITLE_AND_BODY_1_4">
    <p:spTree>
      <p:nvGrpSpPr>
        <p:cNvPr id="220" name="Shape 220"/>
        <p:cNvGrpSpPr/>
        <p:nvPr/>
      </p:nvGrpSpPr>
      <p:grpSpPr>
        <a:xfrm>
          <a:off x="0" y="0"/>
          <a:ext cx="0" cy="0"/>
          <a:chOff x="0" y="0"/>
          <a:chExt cx="0" cy="0"/>
        </a:xfrm>
      </p:grpSpPr>
      <p:sp>
        <p:nvSpPr>
          <p:cNvPr id="221" name="Google Shape;221;p14"/>
          <p:cNvSpPr/>
          <p:nvPr/>
        </p:nvSpPr>
        <p:spPr>
          <a:xfrm>
            <a:off x="0" y="244325"/>
            <a:ext cx="9144000" cy="6174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4"/>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lvl1pPr indent="-368300" lvl="0" marL="457200" rtl="0">
              <a:spcBef>
                <a:spcPts val="1000"/>
              </a:spcBef>
              <a:spcAft>
                <a:spcPts val="0"/>
              </a:spcAft>
              <a:buSzPts val="2200"/>
              <a:buChar char="●"/>
              <a:defRPr/>
            </a:lvl1pPr>
            <a:lvl2pPr indent="-355600" lvl="1" marL="914400" rtl="0">
              <a:spcBef>
                <a:spcPts val="1000"/>
              </a:spcBef>
              <a:spcAft>
                <a:spcPts val="0"/>
              </a:spcAft>
              <a:buSzPts val="2000"/>
              <a:buChar char="○"/>
              <a:defRPr/>
            </a:lvl2pPr>
            <a:lvl3pPr indent="-342900" lvl="2" marL="1371600" rtl="0">
              <a:spcBef>
                <a:spcPts val="0"/>
              </a:spcBef>
              <a:spcAft>
                <a:spcPts val="0"/>
              </a:spcAft>
              <a:buSzPts val="1800"/>
              <a:buChar char="■"/>
              <a:defRPr/>
            </a:lvl3pPr>
            <a:lvl4pPr indent="-330200" lvl="3" marL="1828800" rtl="0">
              <a:spcBef>
                <a:spcPts val="0"/>
              </a:spcBef>
              <a:spcAft>
                <a:spcPts val="0"/>
              </a:spcAft>
              <a:buSzPts val="16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23" name="Google Shape;223;p14"/>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224" name="Google Shape;224;p14"/>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4"/>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4"/>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4"/>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228" name="Google Shape;228;p14"/>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
        <p:nvSpPr>
          <p:cNvPr id="229" name="Google Shape;229;p14"/>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 結尾">
  <p:cSld name="TITLE_AND_BODY_1_4_3">
    <p:spTree>
      <p:nvGrpSpPr>
        <p:cNvPr id="230" name="Shape 230"/>
        <p:cNvGrpSpPr/>
        <p:nvPr/>
      </p:nvGrpSpPr>
      <p:grpSpPr>
        <a:xfrm>
          <a:off x="0" y="0"/>
          <a:ext cx="0" cy="0"/>
          <a:chOff x="0" y="0"/>
          <a:chExt cx="0" cy="0"/>
        </a:xfrm>
      </p:grpSpPr>
      <p:sp>
        <p:nvSpPr>
          <p:cNvPr id="231" name="Google Shape;231;p15"/>
          <p:cNvSpPr/>
          <p:nvPr/>
        </p:nvSpPr>
        <p:spPr>
          <a:xfrm>
            <a:off x="0" y="244325"/>
            <a:ext cx="9144000" cy="6174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5"/>
          <p:cNvSpPr txBox="1"/>
          <p:nvPr>
            <p:ph idx="1" type="body"/>
          </p:nvPr>
        </p:nvSpPr>
        <p:spPr>
          <a:xfrm>
            <a:off x="715550" y="1267299"/>
            <a:ext cx="7713000" cy="4134900"/>
          </a:xfrm>
          <a:prstGeom prst="rect">
            <a:avLst/>
          </a:prstGeom>
        </p:spPr>
        <p:txBody>
          <a:bodyPr anchorCtr="0" anchor="t" bIns="91425" lIns="91425" spcFirstLastPara="1" rIns="91425" wrap="square" tIns="91425">
            <a:noAutofit/>
          </a:bodyPr>
          <a:lstStyle>
            <a:lvl1pPr indent="-368300" lvl="0" marL="457200" rtl="0">
              <a:spcBef>
                <a:spcPts val="1000"/>
              </a:spcBef>
              <a:spcAft>
                <a:spcPts val="0"/>
              </a:spcAft>
              <a:buSzPts val="2200"/>
              <a:buChar char="●"/>
              <a:defRPr/>
            </a:lvl1pPr>
            <a:lvl2pPr indent="-355600" lvl="1" marL="914400" rtl="0">
              <a:spcBef>
                <a:spcPts val="1000"/>
              </a:spcBef>
              <a:spcAft>
                <a:spcPts val="0"/>
              </a:spcAft>
              <a:buSzPts val="2000"/>
              <a:buChar char="○"/>
              <a:defRPr/>
            </a:lvl2pPr>
            <a:lvl3pPr indent="-342900" lvl="2" marL="1371600" rtl="0">
              <a:spcBef>
                <a:spcPts val="0"/>
              </a:spcBef>
              <a:spcAft>
                <a:spcPts val="0"/>
              </a:spcAft>
              <a:buSzPts val="1800"/>
              <a:buChar char="■"/>
              <a:defRPr/>
            </a:lvl3pPr>
            <a:lvl4pPr indent="-330200" lvl="3" marL="1828800" rtl="0">
              <a:spcBef>
                <a:spcPts val="0"/>
              </a:spcBef>
              <a:spcAft>
                <a:spcPts val="0"/>
              </a:spcAft>
              <a:buSzPts val="16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33" name="Google Shape;233;p15"/>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234" name="Google Shape;234;p15"/>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5"/>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5"/>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5"/>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238" name="Google Shape;238;p15"/>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
        <p:nvSpPr>
          <p:cNvPr id="239" name="Google Shape;239;p15"/>
          <p:cNvSpPr txBox="1"/>
          <p:nvPr>
            <p:ph idx="3" type="subTitle"/>
          </p:nvPr>
        </p:nvSpPr>
        <p:spPr>
          <a:xfrm>
            <a:off x="715425" y="643600"/>
            <a:ext cx="7713000" cy="623700"/>
          </a:xfrm>
          <a:prstGeom prst="rect">
            <a:avLst/>
          </a:prstGeom>
        </p:spPr>
        <p:txBody>
          <a:bodyPr anchorCtr="0" anchor="t" bIns="91425" lIns="91425" spcFirstLastPara="1" rIns="91425" wrap="square" tIns="91425">
            <a:noAutofit/>
          </a:bodyPr>
          <a:lstStyle>
            <a:lvl1pPr lvl="0" algn="ctr">
              <a:spcBef>
                <a:spcPts val="1000"/>
              </a:spcBef>
              <a:spcAft>
                <a:spcPts val="0"/>
              </a:spcAft>
              <a:buClr>
                <a:srgbClr val="783F04"/>
              </a:buClr>
              <a:buSzPts val="2200"/>
              <a:buFont typeface="Lexend Medium"/>
              <a:buNone/>
              <a:defRPr>
                <a:solidFill>
                  <a:srgbClr val="783F04"/>
                </a:solidFill>
                <a:latin typeface="Lexend Medium"/>
                <a:ea typeface="Lexend Medium"/>
                <a:cs typeface="Lexend Medium"/>
                <a:sym typeface="Lexend Medium"/>
              </a:defRPr>
            </a:lvl1pPr>
            <a:lvl2pPr lvl="1">
              <a:spcBef>
                <a:spcPts val="1000"/>
              </a:spcBef>
              <a:spcAft>
                <a:spcPts val="0"/>
              </a:spcAft>
              <a:buSzPts val="2000"/>
              <a:buFont typeface="Lexend Medium"/>
              <a:buNone/>
              <a:defRPr>
                <a:latin typeface="Lexend Medium"/>
                <a:ea typeface="Lexend Medium"/>
                <a:cs typeface="Lexend Medium"/>
                <a:sym typeface="Lexend Medium"/>
              </a:defRPr>
            </a:lvl2pPr>
            <a:lvl3pPr lvl="2">
              <a:spcBef>
                <a:spcPts val="0"/>
              </a:spcBef>
              <a:spcAft>
                <a:spcPts val="0"/>
              </a:spcAft>
              <a:buSzPts val="1800"/>
              <a:buFont typeface="Lexend Medium"/>
              <a:buNone/>
              <a:defRPr>
                <a:latin typeface="Lexend Medium"/>
                <a:ea typeface="Lexend Medium"/>
                <a:cs typeface="Lexend Medium"/>
                <a:sym typeface="Lexend Medium"/>
              </a:defRPr>
            </a:lvl3pPr>
            <a:lvl4pPr lvl="3">
              <a:spcBef>
                <a:spcPts val="0"/>
              </a:spcBef>
              <a:spcAft>
                <a:spcPts val="0"/>
              </a:spcAft>
              <a:buSzPts val="1600"/>
              <a:buFont typeface="Lexend Medium"/>
              <a:buNone/>
              <a:defRPr>
                <a:latin typeface="Lexend Medium"/>
                <a:ea typeface="Lexend Medium"/>
                <a:cs typeface="Lexend Medium"/>
                <a:sym typeface="Lexend Medium"/>
              </a:defRPr>
            </a:lvl4pPr>
            <a:lvl5pPr lvl="4">
              <a:spcBef>
                <a:spcPts val="0"/>
              </a:spcBef>
              <a:spcAft>
                <a:spcPts val="0"/>
              </a:spcAft>
              <a:buSzPts val="1400"/>
              <a:buFont typeface="Lexend Medium"/>
              <a:buNone/>
              <a:defRPr>
                <a:latin typeface="Lexend Medium"/>
                <a:ea typeface="Lexend Medium"/>
                <a:cs typeface="Lexend Medium"/>
                <a:sym typeface="Lexend Medium"/>
              </a:defRPr>
            </a:lvl5pPr>
            <a:lvl6pPr lvl="5">
              <a:spcBef>
                <a:spcPts val="0"/>
              </a:spcBef>
              <a:spcAft>
                <a:spcPts val="0"/>
              </a:spcAft>
              <a:buSzPts val="1400"/>
              <a:buFont typeface="Lexend Medium"/>
              <a:buNone/>
              <a:defRPr>
                <a:latin typeface="Lexend Medium"/>
                <a:ea typeface="Lexend Medium"/>
                <a:cs typeface="Lexend Medium"/>
                <a:sym typeface="Lexend Medium"/>
              </a:defRPr>
            </a:lvl6pPr>
            <a:lvl7pPr lvl="6">
              <a:spcBef>
                <a:spcPts val="0"/>
              </a:spcBef>
              <a:spcAft>
                <a:spcPts val="0"/>
              </a:spcAft>
              <a:buSzPts val="1400"/>
              <a:buFont typeface="Lexend Medium"/>
              <a:buNone/>
              <a:defRPr>
                <a:latin typeface="Lexend Medium"/>
                <a:ea typeface="Lexend Medium"/>
                <a:cs typeface="Lexend Medium"/>
                <a:sym typeface="Lexend Medium"/>
              </a:defRPr>
            </a:lvl7pPr>
            <a:lvl8pPr lvl="7">
              <a:spcBef>
                <a:spcPts val="0"/>
              </a:spcBef>
              <a:spcAft>
                <a:spcPts val="0"/>
              </a:spcAft>
              <a:buSzPts val="1400"/>
              <a:buFont typeface="Lexend Medium"/>
              <a:buNone/>
              <a:defRPr>
                <a:latin typeface="Lexend Medium"/>
                <a:ea typeface="Lexend Medium"/>
                <a:cs typeface="Lexend Medium"/>
                <a:sym typeface="Lexend Medium"/>
              </a:defRPr>
            </a:lvl8pPr>
            <a:lvl9pPr lvl="8">
              <a:spcBef>
                <a:spcPts val="0"/>
              </a:spcBef>
              <a:spcAft>
                <a:spcPts val="0"/>
              </a:spcAft>
              <a:buSzPts val="1400"/>
              <a:buFont typeface="Lexend Medium"/>
              <a:buNone/>
              <a:defRPr>
                <a:latin typeface="Lexend Medium"/>
                <a:ea typeface="Lexend Medium"/>
                <a:cs typeface="Lexend Medium"/>
                <a:sym typeface="Lexend Medium"/>
              </a:defRPr>
            </a:lvl9pPr>
          </a:lstStyle>
          <a:p/>
        </p:txBody>
      </p:sp>
      <p:sp>
        <p:nvSpPr>
          <p:cNvPr id="240" name="Google Shape;240;p15"/>
          <p:cNvSpPr txBox="1"/>
          <p:nvPr>
            <p:ph idx="4"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 內文強調 文字為主">
  <p:cSld name="TITLE_AND_BODY_1_4_2">
    <p:bg>
      <p:bgPr>
        <a:solidFill>
          <a:schemeClr val="dk1"/>
        </a:solidFill>
      </p:bgPr>
    </p:bg>
    <p:spTree>
      <p:nvGrpSpPr>
        <p:cNvPr id="241" name="Shape 241"/>
        <p:cNvGrpSpPr/>
        <p:nvPr/>
      </p:nvGrpSpPr>
      <p:grpSpPr>
        <a:xfrm>
          <a:off x="0" y="0"/>
          <a:ext cx="0" cy="0"/>
          <a:chOff x="0" y="0"/>
          <a:chExt cx="0" cy="0"/>
        </a:xfrm>
      </p:grpSpPr>
      <p:sp>
        <p:nvSpPr>
          <p:cNvPr id="242" name="Google Shape;242;p16"/>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lvl1pPr indent="-368300" lvl="0" marL="457200" rtl="0">
              <a:spcBef>
                <a:spcPts val="1000"/>
              </a:spcBef>
              <a:spcAft>
                <a:spcPts val="0"/>
              </a:spcAft>
              <a:buClr>
                <a:srgbClr val="FFFFFF"/>
              </a:buClr>
              <a:buSzPts val="2200"/>
              <a:buChar char="●"/>
              <a:defRPr>
                <a:solidFill>
                  <a:srgbClr val="FFFFFF"/>
                </a:solidFill>
              </a:defRPr>
            </a:lvl1pPr>
            <a:lvl2pPr indent="-355600" lvl="1" marL="914400" rtl="0">
              <a:spcBef>
                <a:spcPts val="1000"/>
              </a:spcBef>
              <a:spcAft>
                <a:spcPts val="0"/>
              </a:spcAft>
              <a:buClr>
                <a:srgbClr val="FFFFFF"/>
              </a:buClr>
              <a:buSzPts val="2000"/>
              <a:buChar char="○"/>
              <a:defRPr>
                <a:solidFill>
                  <a:srgbClr val="FFFFFF"/>
                </a:solidFill>
              </a:defRPr>
            </a:lvl2pPr>
            <a:lvl3pPr indent="-342900" lvl="2" marL="1371600" rtl="0">
              <a:spcBef>
                <a:spcPts val="0"/>
              </a:spcBef>
              <a:spcAft>
                <a:spcPts val="0"/>
              </a:spcAft>
              <a:buClr>
                <a:srgbClr val="FFFFFF"/>
              </a:buClr>
              <a:buSzPts val="1800"/>
              <a:buChar char="■"/>
              <a:defRPr>
                <a:solidFill>
                  <a:srgbClr val="FFFFFF"/>
                </a:solidFill>
              </a:defRPr>
            </a:lvl3pPr>
            <a:lvl4pPr indent="-330200" lvl="3" marL="1828800" rtl="0">
              <a:spcBef>
                <a:spcPts val="0"/>
              </a:spcBef>
              <a:spcAft>
                <a:spcPts val="0"/>
              </a:spcAft>
              <a:buClr>
                <a:srgbClr val="FFFFFF"/>
              </a:buClr>
              <a:buSzPts val="1600"/>
              <a:buChar char="●"/>
              <a:defRPr>
                <a:solidFill>
                  <a:srgbClr val="FFFFFF"/>
                </a:solidFill>
              </a:defRPr>
            </a:lvl4pPr>
            <a:lvl5pPr indent="-317500" lvl="4" marL="2286000" rtl="0">
              <a:spcBef>
                <a:spcPts val="0"/>
              </a:spcBef>
              <a:spcAft>
                <a:spcPts val="0"/>
              </a:spcAft>
              <a:buClr>
                <a:srgbClr val="FFFFFF"/>
              </a:buClr>
              <a:buSzPts val="1400"/>
              <a:buChar char="○"/>
              <a:defRPr>
                <a:solidFill>
                  <a:srgbClr val="FFFFFF"/>
                </a:solidFill>
              </a:defRPr>
            </a:lvl5pPr>
            <a:lvl6pPr indent="-317500" lvl="5" marL="2743200" rtl="0">
              <a:spcBef>
                <a:spcPts val="0"/>
              </a:spcBef>
              <a:spcAft>
                <a:spcPts val="0"/>
              </a:spcAft>
              <a:buClr>
                <a:srgbClr val="FFFFFF"/>
              </a:buClr>
              <a:buSzPts val="1400"/>
              <a:buChar char="■"/>
              <a:defRPr>
                <a:solidFill>
                  <a:srgbClr val="FFFFFF"/>
                </a:solidFill>
              </a:defRPr>
            </a:lvl6pPr>
            <a:lvl7pPr indent="-317500" lvl="6" marL="3200400" rtl="0">
              <a:spcBef>
                <a:spcPts val="0"/>
              </a:spcBef>
              <a:spcAft>
                <a:spcPts val="0"/>
              </a:spcAft>
              <a:buClr>
                <a:srgbClr val="FFFFFF"/>
              </a:buClr>
              <a:buSzPts val="1400"/>
              <a:buChar char="●"/>
              <a:defRPr>
                <a:solidFill>
                  <a:srgbClr val="FFFFFF"/>
                </a:solidFill>
              </a:defRPr>
            </a:lvl7pPr>
            <a:lvl8pPr indent="-317500" lvl="7" marL="3657600" rtl="0">
              <a:spcBef>
                <a:spcPts val="0"/>
              </a:spcBef>
              <a:spcAft>
                <a:spcPts val="0"/>
              </a:spcAft>
              <a:buClr>
                <a:srgbClr val="FFFFFF"/>
              </a:buClr>
              <a:buSzPts val="1400"/>
              <a:buChar char="○"/>
              <a:defRPr>
                <a:solidFill>
                  <a:srgbClr val="FFFFFF"/>
                </a:solidFill>
              </a:defRPr>
            </a:lvl8pPr>
            <a:lvl9pPr indent="-317500" lvl="8" marL="4114800" rtl="0">
              <a:spcBef>
                <a:spcPts val="0"/>
              </a:spcBef>
              <a:spcAft>
                <a:spcPts val="0"/>
              </a:spcAft>
              <a:buClr>
                <a:srgbClr val="FFFFFF"/>
              </a:buClr>
              <a:buSzPts val="1400"/>
              <a:buChar char="■"/>
              <a:defRPr>
                <a:solidFill>
                  <a:srgbClr val="FFFFFF"/>
                </a:solidFill>
              </a:defRPr>
            </a:lvl9pPr>
          </a:lstStyle>
          <a:p/>
        </p:txBody>
      </p:sp>
      <p:sp>
        <p:nvSpPr>
          <p:cNvPr id="243" name="Google Shape;243;p16"/>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lvl1pPr lvl="0" rtl="0" algn="ctr">
              <a:spcBef>
                <a:spcPts val="0"/>
              </a:spcBef>
              <a:spcAft>
                <a:spcPts val="0"/>
              </a:spcAft>
              <a:buClr>
                <a:srgbClr val="FFFFFF"/>
              </a:buClr>
              <a:buSzPts val="3200"/>
              <a:buNone/>
              <a:defRPr sz="3200">
                <a:solidFill>
                  <a:srgbClr val="FFFFFF"/>
                </a:solidFill>
              </a:defRPr>
            </a:lvl1pPr>
            <a:lvl2pPr lvl="1" rtl="0" algn="l">
              <a:spcBef>
                <a:spcPts val="0"/>
              </a:spcBef>
              <a:spcAft>
                <a:spcPts val="0"/>
              </a:spcAft>
              <a:buClr>
                <a:srgbClr val="FFFFFF"/>
              </a:buClr>
              <a:buSzPts val="3200"/>
              <a:buNone/>
              <a:defRPr>
                <a:solidFill>
                  <a:srgbClr val="FFFFFF"/>
                </a:solidFill>
              </a:defRPr>
            </a:lvl2pPr>
            <a:lvl3pPr lvl="2" rtl="0" algn="l">
              <a:spcBef>
                <a:spcPts val="0"/>
              </a:spcBef>
              <a:spcAft>
                <a:spcPts val="0"/>
              </a:spcAft>
              <a:buClr>
                <a:srgbClr val="FFFFFF"/>
              </a:buClr>
              <a:buSzPts val="3200"/>
              <a:buNone/>
              <a:defRPr>
                <a:solidFill>
                  <a:srgbClr val="FFFFFF"/>
                </a:solidFill>
              </a:defRPr>
            </a:lvl3pPr>
            <a:lvl4pPr lvl="3" rtl="0" algn="l">
              <a:spcBef>
                <a:spcPts val="0"/>
              </a:spcBef>
              <a:spcAft>
                <a:spcPts val="0"/>
              </a:spcAft>
              <a:buClr>
                <a:srgbClr val="FFFFFF"/>
              </a:buClr>
              <a:buSzPts val="3200"/>
              <a:buNone/>
              <a:defRPr>
                <a:solidFill>
                  <a:srgbClr val="FFFFFF"/>
                </a:solidFill>
              </a:defRPr>
            </a:lvl4pPr>
            <a:lvl5pPr lvl="4" rtl="0" algn="l">
              <a:spcBef>
                <a:spcPts val="0"/>
              </a:spcBef>
              <a:spcAft>
                <a:spcPts val="0"/>
              </a:spcAft>
              <a:buClr>
                <a:srgbClr val="FFFFFF"/>
              </a:buClr>
              <a:buSzPts val="3200"/>
              <a:buNone/>
              <a:defRPr>
                <a:solidFill>
                  <a:srgbClr val="FFFFFF"/>
                </a:solidFill>
              </a:defRPr>
            </a:lvl5pPr>
            <a:lvl6pPr lvl="5" rtl="0" algn="l">
              <a:spcBef>
                <a:spcPts val="0"/>
              </a:spcBef>
              <a:spcAft>
                <a:spcPts val="0"/>
              </a:spcAft>
              <a:buClr>
                <a:srgbClr val="FFFFFF"/>
              </a:buClr>
              <a:buSzPts val="3200"/>
              <a:buNone/>
              <a:defRPr>
                <a:solidFill>
                  <a:srgbClr val="FFFFFF"/>
                </a:solidFill>
              </a:defRPr>
            </a:lvl6pPr>
            <a:lvl7pPr lvl="6" rtl="0" algn="l">
              <a:spcBef>
                <a:spcPts val="0"/>
              </a:spcBef>
              <a:spcAft>
                <a:spcPts val="0"/>
              </a:spcAft>
              <a:buClr>
                <a:srgbClr val="FFFFFF"/>
              </a:buClr>
              <a:buSzPts val="3200"/>
              <a:buNone/>
              <a:defRPr>
                <a:solidFill>
                  <a:srgbClr val="FFFFFF"/>
                </a:solidFill>
              </a:defRPr>
            </a:lvl7pPr>
            <a:lvl8pPr lvl="7" rtl="0" algn="l">
              <a:spcBef>
                <a:spcPts val="0"/>
              </a:spcBef>
              <a:spcAft>
                <a:spcPts val="0"/>
              </a:spcAft>
              <a:buClr>
                <a:srgbClr val="FFFFFF"/>
              </a:buClr>
              <a:buSzPts val="3200"/>
              <a:buNone/>
              <a:defRPr>
                <a:solidFill>
                  <a:srgbClr val="FFFFFF"/>
                </a:solidFill>
              </a:defRPr>
            </a:lvl8pPr>
            <a:lvl9pPr lvl="8" rtl="0" algn="l">
              <a:spcBef>
                <a:spcPts val="0"/>
              </a:spcBef>
              <a:spcAft>
                <a:spcPts val="0"/>
              </a:spcAft>
              <a:buClr>
                <a:srgbClr val="FFFFFF"/>
              </a:buClr>
              <a:buSzPts val="3200"/>
              <a:buNone/>
              <a:defRPr>
                <a:solidFill>
                  <a:srgbClr val="FFFFFF"/>
                </a:solidFill>
              </a:defRPr>
            </a:lvl9pPr>
          </a:lstStyle>
          <a:p/>
        </p:txBody>
      </p:sp>
      <p:sp>
        <p:nvSpPr>
          <p:cNvPr id="244" name="Google Shape;244;p16"/>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6"/>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6"/>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6"/>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248" name="Google Shape;248;p16"/>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lvl1pPr indent="-292100" lvl="0" marL="457200" rtl="0" algn="r">
              <a:lnSpc>
                <a:spcPct val="100000"/>
              </a:lnSpc>
              <a:spcBef>
                <a:spcPts val="0"/>
              </a:spcBef>
              <a:spcAft>
                <a:spcPts val="0"/>
              </a:spcAft>
              <a:buClr>
                <a:srgbClr val="D9D9D9"/>
              </a:buClr>
              <a:buSzPts val="1000"/>
              <a:buChar char="●"/>
              <a:defRPr sz="1000">
                <a:solidFill>
                  <a:srgbClr val="D9D9D9"/>
                </a:solidFill>
              </a:defRPr>
            </a:lvl1pPr>
            <a:lvl2pPr indent="-292100" lvl="1" marL="914400" rtl="0" algn="r">
              <a:lnSpc>
                <a:spcPct val="100000"/>
              </a:lnSpc>
              <a:spcBef>
                <a:spcPts val="0"/>
              </a:spcBef>
              <a:spcAft>
                <a:spcPts val="0"/>
              </a:spcAft>
              <a:buClr>
                <a:srgbClr val="D9D9D9"/>
              </a:buClr>
              <a:buSzPts val="1000"/>
              <a:buChar char="○"/>
              <a:defRPr sz="1000">
                <a:solidFill>
                  <a:srgbClr val="D9D9D9"/>
                </a:solidFill>
              </a:defRPr>
            </a:lvl2pPr>
            <a:lvl3pPr indent="-292100" lvl="2" marL="1371600" rtl="0" algn="r">
              <a:lnSpc>
                <a:spcPct val="100000"/>
              </a:lnSpc>
              <a:spcBef>
                <a:spcPts val="0"/>
              </a:spcBef>
              <a:spcAft>
                <a:spcPts val="0"/>
              </a:spcAft>
              <a:buClr>
                <a:srgbClr val="D9D9D9"/>
              </a:buClr>
              <a:buSzPts val="1000"/>
              <a:buChar char="■"/>
              <a:defRPr sz="1000">
                <a:solidFill>
                  <a:srgbClr val="D9D9D9"/>
                </a:solidFill>
              </a:defRPr>
            </a:lvl3pPr>
            <a:lvl4pPr indent="-292100" lvl="3" marL="1828800" rtl="0" algn="r">
              <a:lnSpc>
                <a:spcPct val="100000"/>
              </a:lnSpc>
              <a:spcBef>
                <a:spcPts val="0"/>
              </a:spcBef>
              <a:spcAft>
                <a:spcPts val="0"/>
              </a:spcAft>
              <a:buClr>
                <a:srgbClr val="D9D9D9"/>
              </a:buClr>
              <a:buSzPts val="1000"/>
              <a:buChar char="●"/>
              <a:defRPr sz="1000">
                <a:solidFill>
                  <a:srgbClr val="D9D9D9"/>
                </a:solidFill>
              </a:defRPr>
            </a:lvl4pPr>
            <a:lvl5pPr indent="-292100" lvl="4" marL="2286000" rtl="0" algn="r">
              <a:lnSpc>
                <a:spcPct val="100000"/>
              </a:lnSpc>
              <a:spcBef>
                <a:spcPts val="0"/>
              </a:spcBef>
              <a:spcAft>
                <a:spcPts val="0"/>
              </a:spcAft>
              <a:buClr>
                <a:srgbClr val="D9D9D9"/>
              </a:buClr>
              <a:buSzPts val="1000"/>
              <a:buChar char="○"/>
              <a:defRPr sz="1000">
                <a:solidFill>
                  <a:srgbClr val="D9D9D9"/>
                </a:solidFill>
              </a:defRPr>
            </a:lvl5pPr>
            <a:lvl6pPr indent="-292100" lvl="5" marL="2743200" rtl="0" algn="r">
              <a:lnSpc>
                <a:spcPct val="100000"/>
              </a:lnSpc>
              <a:spcBef>
                <a:spcPts val="0"/>
              </a:spcBef>
              <a:spcAft>
                <a:spcPts val="0"/>
              </a:spcAft>
              <a:buClr>
                <a:srgbClr val="D9D9D9"/>
              </a:buClr>
              <a:buSzPts val="1000"/>
              <a:buChar char="■"/>
              <a:defRPr sz="1000">
                <a:solidFill>
                  <a:srgbClr val="D9D9D9"/>
                </a:solidFill>
              </a:defRPr>
            </a:lvl6pPr>
            <a:lvl7pPr indent="-292100" lvl="6" marL="3200400" rtl="0" algn="r">
              <a:lnSpc>
                <a:spcPct val="100000"/>
              </a:lnSpc>
              <a:spcBef>
                <a:spcPts val="0"/>
              </a:spcBef>
              <a:spcAft>
                <a:spcPts val="0"/>
              </a:spcAft>
              <a:buClr>
                <a:srgbClr val="D9D9D9"/>
              </a:buClr>
              <a:buSzPts val="1000"/>
              <a:buChar char="●"/>
              <a:defRPr sz="1000">
                <a:solidFill>
                  <a:srgbClr val="D9D9D9"/>
                </a:solidFill>
              </a:defRPr>
            </a:lvl7pPr>
            <a:lvl8pPr indent="-292100" lvl="7" marL="3657600" rtl="0" algn="r">
              <a:lnSpc>
                <a:spcPct val="100000"/>
              </a:lnSpc>
              <a:spcBef>
                <a:spcPts val="0"/>
              </a:spcBef>
              <a:spcAft>
                <a:spcPts val="0"/>
              </a:spcAft>
              <a:buClr>
                <a:srgbClr val="D9D9D9"/>
              </a:buClr>
              <a:buSzPts val="1000"/>
              <a:buChar char="○"/>
              <a:defRPr sz="1000">
                <a:solidFill>
                  <a:srgbClr val="D9D9D9"/>
                </a:solidFill>
              </a:defRPr>
            </a:lvl8pPr>
            <a:lvl9pPr indent="-292100" lvl="8" marL="4114800" rtl="0" algn="r">
              <a:lnSpc>
                <a:spcPct val="100000"/>
              </a:lnSpc>
              <a:spcBef>
                <a:spcPts val="0"/>
              </a:spcBef>
              <a:spcAft>
                <a:spcPts val="0"/>
              </a:spcAft>
              <a:buClr>
                <a:srgbClr val="D9D9D9"/>
              </a:buClr>
              <a:buSzPts val="1000"/>
              <a:buChar char="■"/>
              <a:defRPr sz="1000">
                <a:solidFill>
                  <a:srgbClr val="D9D9D9"/>
                </a:solidFill>
              </a:defRPr>
            </a:lvl9pPr>
          </a:lstStyle>
          <a:p/>
        </p:txBody>
      </p:sp>
      <p:sp>
        <p:nvSpPr>
          <p:cNvPr id="249" name="Google Shape;249;p16"/>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FFFFFF"/>
              </a:buClr>
              <a:buSzPts val="1000"/>
              <a:buFont typeface="Lexend"/>
              <a:buNone/>
              <a:defRPr b="1" sz="1000">
                <a:solidFill>
                  <a:srgbClr val="FFFFFF"/>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 內文強調 白底大字">
  <p:cSld name="TITLE_AND_BODY_1_4_1">
    <p:spTree>
      <p:nvGrpSpPr>
        <p:cNvPr id="250" name="Shape 250"/>
        <p:cNvGrpSpPr/>
        <p:nvPr/>
      </p:nvGrpSpPr>
      <p:grpSpPr>
        <a:xfrm>
          <a:off x="0" y="0"/>
          <a:ext cx="0" cy="0"/>
          <a:chOff x="0" y="0"/>
          <a:chExt cx="0" cy="0"/>
        </a:xfrm>
      </p:grpSpPr>
      <p:sp>
        <p:nvSpPr>
          <p:cNvPr id="251" name="Google Shape;251;p17"/>
          <p:cNvSpPr/>
          <p:nvPr/>
        </p:nvSpPr>
        <p:spPr>
          <a:xfrm>
            <a:off x="0" y="244325"/>
            <a:ext cx="9144000" cy="6174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7"/>
          <p:cNvSpPr txBox="1"/>
          <p:nvPr>
            <p:ph idx="1" type="body"/>
          </p:nvPr>
        </p:nvSpPr>
        <p:spPr>
          <a:xfrm>
            <a:off x="715550" y="643598"/>
            <a:ext cx="7713000" cy="2473500"/>
          </a:xfrm>
          <a:prstGeom prst="rect">
            <a:avLst/>
          </a:prstGeom>
        </p:spPr>
        <p:txBody>
          <a:bodyPr anchorCtr="0" anchor="b" bIns="91425" lIns="91425" spcFirstLastPara="1" rIns="91425" wrap="square" tIns="91425">
            <a:noAutofit/>
          </a:bodyPr>
          <a:lstStyle>
            <a:lvl1pPr indent="-457200" lvl="0" marL="457200" rtl="0" algn="ctr">
              <a:spcBef>
                <a:spcPts val="1000"/>
              </a:spcBef>
              <a:spcAft>
                <a:spcPts val="0"/>
              </a:spcAft>
              <a:buSzPts val="3600"/>
              <a:buChar char="●"/>
              <a:defRPr sz="3600"/>
            </a:lvl1pPr>
            <a:lvl2pPr indent="-355600" lvl="1" marL="914400" rtl="0" algn="ctr">
              <a:spcBef>
                <a:spcPts val="1000"/>
              </a:spcBef>
              <a:spcAft>
                <a:spcPts val="0"/>
              </a:spcAft>
              <a:buSzPts val="2000"/>
              <a:buChar char="○"/>
              <a:defRPr/>
            </a:lvl2pPr>
            <a:lvl3pPr indent="-342900" lvl="2" marL="1371600" rtl="0" algn="ctr">
              <a:spcBef>
                <a:spcPts val="0"/>
              </a:spcBef>
              <a:spcAft>
                <a:spcPts val="0"/>
              </a:spcAft>
              <a:buSzPts val="1800"/>
              <a:buChar char="■"/>
              <a:defRPr/>
            </a:lvl3pPr>
            <a:lvl4pPr indent="-330200" lvl="3" marL="1828800" rtl="0" algn="ctr">
              <a:spcBef>
                <a:spcPts val="0"/>
              </a:spcBef>
              <a:spcAft>
                <a:spcPts val="0"/>
              </a:spcAft>
              <a:buSzPts val="16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253" name="Google Shape;253;p17"/>
          <p:cNvSpPr txBox="1"/>
          <p:nvPr>
            <p:ph type="title"/>
          </p:nvPr>
        </p:nvSpPr>
        <p:spPr>
          <a:xfrm>
            <a:off x="715550" y="3117154"/>
            <a:ext cx="7713000" cy="950700"/>
          </a:xfrm>
          <a:prstGeom prst="rect">
            <a:avLst/>
          </a:prstGeom>
        </p:spPr>
        <p:txBody>
          <a:bodyPr anchorCtr="0" anchor="t" bIns="91425" lIns="91425" spcFirstLastPara="1" rIns="91425" wrap="square" tIns="0">
            <a:noAutofit/>
          </a:bodyPr>
          <a:lstStyle>
            <a:lvl1pPr lvl="0" rtl="0" algn="ctr">
              <a:spcBef>
                <a:spcPts val="0"/>
              </a:spcBef>
              <a:spcAft>
                <a:spcPts val="0"/>
              </a:spcAft>
              <a:buSzPts val="7200"/>
              <a:buNone/>
              <a:defRPr sz="7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254" name="Google Shape;254;p17"/>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7"/>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7"/>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7"/>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258" name="Google Shape;258;p17"/>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
        <p:nvSpPr>
          <p:cNvPr id="259" name="Google Shape;259;p17"/>
          <p:cNvSpPr txBox="1"/>
          <p:nvPr>
            <p:ph idx="3" type="body"/>
          </p:nvPr>
        </p:nvSpPr>
        <p:spPr>
          <a:xfrm>
            <a:off x="715550" y="3929198"/>
            <a:ext cx="7713000" cy="2473500"/>
          </a:xfrm>
          <a:prstGeom prst="rect">
            <a:avLst/>
          </a:prstGeom>
        </p:spPr>
        <p:txBody>
          <a:bodyPr anchorCtr="0" anchor="t" bIns="91425" lIns="91425" spcFirstLastPara="1" rIns="91425" wrap="square" tIns="91425">
            <a:noAutofit/>
          </a:bodyPr>
          <a:lstStyle>
            <a:lvl1pPr indent="-457200" lvl="0" marL="457200" rtl="0" algn="ctr">
              <a:spcBef>
                <a:spcPts val="1000"/>
              </a:spcBef>
              <a:spcAft>
                <a:spcPts val="0"/>
              </a:spcAft>
              <a:buSzPts val="3600"/>
              <a:buChar char="●"/>
              <a:defRPr sz="3600"/>
            </a:lvl1pPr>
            <a:lvl2pPr indent="-355600" lvl="1" marL="914400" rtl="0" algn="ctr">
              <a:spcBef>
                <a:spcPts val="1000"/>
              </a:spcBef>
              <a:spcAft>
                <a:spcPts val="0"/>
              </a:spcAft>
              <a:buSzPts val="2000"/>
              <a:buChar char="○"/>
              <a:defRPr/>
            </a:lvl2pPr>
            <a:lvl3pPr indent="-342900" lvl="2" marL="1371600" rtl="0" algn="ctr">
              <a:spcBef>
                <a:spcPts val="0"/>
              </a:spcBef>
              <a:spcAft>
                <a:spcPts val="0"/>
              </a:spcAft>
              <a:buSzPts val="1800"/>
              <a:buChar char="■"/>
              <a:defRPr/>
            </a:lvl3pPr>
            <a:lvl4pPr indent="-330200" lvl="3" marL="1828800" rtl="0" algn="ctr">
              <a:spcBef>
                <a:spcPts val="0"/>
              </a:spcBef>
              <a:spcAft>
                <a:spcPts val="0"/>
              </a:spcAft>
              <a:buSzPts val="16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260" name="Google Shape;260;p17"/>
          <p:cNvSpPr txBox="1"/>
          <p:nvPr>
            <p:ph idx="4"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 內文強調 大字">
  <p:cSld name="BIG_NUMBER_1_1">
    <p:bg>
      <p:bgPr>
        <a:solidFill>
          <a:schemeClr val="dk1"/>
        </a:solidFill>
      </p:bgPr>
    </p:bg>
    <p:spTree>
      <p:nvGrpSpPr>
        <p:cNvPr id="261" name="Shape 261"/>
        <p:cNvGrpSpPr/>
        <p:nvPr/>
      </p:nvGrpSpPr>
      <p:grpSpPr>
        <a:xfrm>
          <a:off x="0" y="0"/>
          <a:ext cx="0" cy="0"/>
          <a:chOff x="0" y="0"/>
          <a:chExt cx="0" cy="0"/>
        </a:xfrm>
      </p:grpSpPr>
      <p:sp>
        <p:nvSpPr>
          <p:cNvPr id="262" name="Google Shape;262;p18"/>
          <p:cNvSpPr txBox="1"/>
          <p:nvPr>
            <p:ph hasCustomPrompt="1" type="title"/>
          </p:nvPr>
        </p:nvSpPr>
        <p:spPr>
          <a:xfrm>
            <a:off x="1107050" y="2049075"/>
            <a:ext cx="6930000" cy="2304000"/>
          </a:xfrm>
          <a:prstGeom prst="rect">
            <a:avLst/>
          </a:prstGeom>
        </p:spPr>
        <p:txBody>
          <a:bodyPr anchorCtr="0" anchor="ctr" bIns="91425" lIns="91425" spcFirstLastPara="1" rIns="91425" wrap="square" tIns="0">
            <a:noAutofit/>
          </a:bodyPr>
          <a:lstStyle>
            <a:lvl1pPr lvl="0" rtl="0" algn="ctr">
              <a:spcBef>
                <a:spcPts val="0"/>
              </a:spcBef>
              <a:spcAft>
                <a:spcPts val="0"/>
              </a:spcAft>
              <a:buClr>
                <a:schemeClr val="accent6"/>
              </a:buClr>
              <a:buSzPts val="5200"/>
              <a:buNone/>
              <a:defRPr sz="5200">
                <a:solidFill>
                  <a:schemeClr val="accent6"/>
                </a:solidFill>
              </a:defRPr>
            </a:lvl1pPr>
            <a:lvl2pPr lvl="1" rtl="0" algn="ctr">
              <a:spcBef>
                <a:spcPts val="0"/>
              </a:spcBef>
              <a:spcAft>
                <a:spcPts val="0"/>
              </a:spcAft>
              <a:buClr>
                <a:schemeClr val="accent6"/>
              </a:buClr>
              <a:buSzPts val="5200"/>
              <a:buNone/>
              <a:defRPr sz="5200">
                <a:solidFill>
                  <a:schemeClr val="accent6"/>
                </a:solidFill>
              </a:defRPr>
            </a:lvl2pPr>
            <a:lvl3pPr lvl="2" rtl="0" algn="ctr">
              <a:spcBef>
                <a:spcPts val="0"/>
              </a:spcBef>
              <a:spcAft>
                <a:spcPts val="0"/>
              </a:spcAft>
              <a:buClr>
                <a:schemeClr val="accent6"/>
              </a:buClr>
              <a:buSzPts val="5200"/>
              <a:buNone/>
              <a:defRPr sz="5200">
                <a:solidFill>
                  <a:schemeClr val="accent6"/>
                </a:solidFill>
              </a:defRPr>
            </a:lvl3pPr>
            <a:lvl4pPr lvl="3" rtl="0" algn="ctr">
              <a:spcBef>
                <a:spcPts val="0"/>
              </a:spcBef>
              <a:spcAft>
                <a:spcPts val="0"/>
              </a:spcAft>
              <a:buClr>
                <a:schemeClr val="accent6"/>
              </a:buClr>
              <a:buSzPts val="5200"/>
              <a:buNone/>
              <a:defRPr sz="5200">
                <a:solidFill>
                  <a:schemeClr val="accent6"/>
                </a:solidFill>
              </a:defRPr>
            </a:lvl4pPr>
            <a:lvl5pPr lvl="4" rtl="0" algn="ctr">
              <a:spcBef>
                <a:spcPts val="0"/>
              </a:spcBef>
              <a:spcAft>
                <a:spcPts val="0"/>
              </a:spcAft>
              <a:buClr>
                <a:schemeClr val="accent6"/>
              </a:buClr>
              <a:buSzPts val="5200"/>
              <a:buNone/>
              <a:defRPr sz="5200">
                <a:solidFill>
                  <a:schemeClr val="accent6"/>
                </a:solidFill>
              </a:defRPr>
            </a:lvl5pPr>
            <a:lvl6pPr lvl="5" rtl="0" algn="ctr">
              <a:spcBef>
                <a:spcPts val="0"/>
              </a:spcBef>
              <a:spcAft>
                <a:spcPts val="0"/>
              </a:spcAft>
              <a:buClr>
                <a:schemeClr val="accent6"/>
              </a:buClr>
              <a:buSzPts val="5200"/>
              <a:buNone/>
              <a:defRPr sz="5200">
                <a:solidFill>
                  <a:schemeClr val="accent6"/>
                </a:solidFill>
              </a:defRPr>
            </a:lvl6pPr>
            <a:lvl7pPr lvl="6" rtl="0" algn="ctr">
              <a:spcBef>
                <a:spcPts val="0"/>
              </a:spcBef>
              <a:spcAft>
                <a:spcPts val="0"/>
              </a:spcAft>
              <a:buClr>
                <a:schemeClr val="accent6"/>
              </a:buClr>
              <a:buSzPts val="5200"/>
              <a:buNone/>
              <a:defRPr sz="5200">
                <a:solidFill>
                  <a:schemeClr val="accent6"/>
                </a:solidFill>
              </a:defRPr>
            </a:lvl7pPr>
            <a:lvl8pPr lvl="7" rtl="0" algn="ctr">
              <a:spcBef>
                <a:spcPts val="0"/>
              </a:spcBef>
              <a:spcAft>
                <a:spcPts val="0"/>
              </a:spcAft>
              <a:buClr>
                <a:schemeClr val="accent6"/>
              </a:buClr>
              <a:buSzPts val="5200"/>
              <a:buNone/>
              <a:defRPr sz="5200">
                <a:solidFill>
                  <a:schemeClr val="accent6"/>
                </a:solidFill>
              </a:defRPr>
            </a:lvl8pPr>
            <a:lvl9pPr lvl="8" rtl="0" algn="ctr">
              <a:spcBef>
                <a:spcPts val="0"/>
              </a:spcBef>
              <a:spcAft>
                <a:spcPts val="0"/>
              </a:spcAft>
              <a:buClr>
                <a:schemeClr val="accent6"/>
              </a:buClr>
              <a:buSzPts val="5200"/>
              <a:buNone/>
              <a:defRPr sz="5200">
                <a:solidFill>
                  <a:schemeClr val="accent6"/>
                </a:solidFill>
              </a:defRPr>
            </a:lvl9pPr>
          </a:lstStyle>
          <a:p>
            <a:r>
              <a:t>xx%</a:t>
            </a:r>
          </a:p>
        </p:txBody>
      </p:sp>
      <p:sp>
        <p:nvSpPr>
          <p:cNvPr id="263" name="Google Shape;263;p18"/>
          <p:cNvSpPr txBox="1"/>
          <p:nvPr>
            <p:ph idx="1" type="subTitle"/>
          </p:nvPr>
        </p:nvSpPr>
        <p:spPr>
          <a:xfrm>
            <a:off x="2216400" y="4352917"/>
            <a:ext cx="4711200" cy="456000"/>
          </a:xfrm>
          <a:prstGeom prst="rect">
            <a:avLst/>
          </a:prstGeom>
        </p:spPr>
        <p:txBody>
          <a:bodyPr anchorCtr="0" anchor="t" bIns="91425" lIns="91425" spcFirstLastPara="1" rIns="91425" wrap="square" tIns="91425">
            <a:noAutofit/>
          </a:bodyPr>
          <a:lstStyle>
            <a:lvl1pPr lvl="0" rtl="0" algn="ctr">
              <a:lnSpc>
                <a:spcPct val="100000"/>
              </a:lnSpc>
              <a:spcBef>
                <a:spcPts val="1000"/>
              </a:spcBef>
              <a:spcAft>
                <a:spcPts val="0"/>
              </a:spcAft>
              <a:buSzPts val="2200"/>
              <a:buNone/>
              <a:defRPr sz="1600"/>
            </a:lvl1pPr>
            <a:lvl2pPr lvl="1" rtl="0">
              <a:spcBef>
                <a:spcPts val="0"/>
              </a:spcBef>
              <a:spcAft>
                <a:spcPts val="0"/>
              </a:spcAft>
              <a:buSzPts val="2000"/>
              <a:buNone/>
              <a:defRPr/>
            </a:lvl2pPr>
            <a:lvl3pPr lvl="2" rtl="0">
              <a:spcBef>
                <a:spcPts val="0"/>
              </a:spcBef>
              <a:spcAft>
                <a:spcPts val="0"/>
              </a:spcAft>
              <a:buSzPts val="1800"/>
              <a:buNone/>
              <a:defRPr/>
            </a:lvl3pPr>
            <a:lvl4pPr lvl="3" rtl="0">
              <a:spcBef>
                <a:spcPts val="0"/>
              </a:spcBef>
              <a:spcAft>
                <a:spcPts val="0"/>
              </a:spcAft>
              <a:buSzPts val="16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64" name="Google Shape;264;p18"/>
          <p:cNvSpPr txBox="1"/>
          <p:nvPr>
            <p:ph idx="2" type="subTitle"/>
          </p:nvPr>
        </p:nvSpPr>
        <p:spPr>
          <a:xfrm>
            <a:off x="611675" y="463717"/>
            <a:ext cx="1531500" cy="197700"/>
          </a:xfrm>
          <a:prstGeom prst="rect">
            <a:avLst/>
          </a:prstGeom>
        </p:spPr>
        <p:txBody>
          <a:bodyPr anchorCtr="0" anchor="t" bIns="91425" lIns="91425" spcFirstLastPara="1" rIns="91425" wrap="square" tIns="0">
            <a:noAutofit/>
          </a:bodyPr>
          <a:lstStyle>
            <a:lvl1pPr lvl="0" rtl="0">
              <a:lnSpc>
                <a:spcPct val="100000"/>
              </a:lnSpc>
              <a:spcBef>
                <a:spcPts val="1000"/>
              </a:spcBef>
              <a:spcAft>
                <a:spcPts val="0"/>
              </a:spcAft>
              <a:buSzPts val="1000"/>
              <a:buFont typeface="Lexend"/>
              <a:buNone/>
              <a:defRPr b="1" sz="1000">
                <a:latin typeface="Lexend"/>
                <a:ea typeface="Lexend"/>
                <a:cs typeface="Lexend"/>
                <a:sym typeface="Lexend"/>
              </a:defRPr>
            </a:lvl1pPr>
            <a:lvl2pPr lvl="1" rtl="0">
              <a:spcBef>
                <a:spcPts val="0"/>
              </a:spcBef>
              <a:spcAft>
                <a:spcPts val="0"/>
              </a:spcAft>
              <a:buSzPts val="1000"/>
              <a:buFont typeface="Lexend"/>
              <a:buNone/>
              <a:defRPr b="1" sz="1000">
                <a:latin typeface="Lexend"/>
                <a:ea typeface="Lexend"/>
                <a:cs typeface="Lexend"/>
                <a:sym typeface="Lexend"/>
              </a:defRPr>
            </a:lvl2pPr>
            <a:lvl3pPr lvl="2" rtl="0">
              <a:spcBef>
                <a:spcPts val="0"/>
              </a:spcBef>
              <a:spcAft>
                <a:spcPts val="0"/>
              </a:spcAft>
              <a:buSzPts val="1000"/>
              <a:buFont typeface="Lexend"/>
              <a:buNone/>
              <a:defRPr b="1" sz="1000">
                <a:latin typeface="Lexend"/>
                <a:ea typeface="Lexend"/>
                <a:cs typeface="Lexend"/>
                <a:sym typeface="Lexend"/>
              </a:defRPr>
            </a:lvl3pPr>
            <a:lvl4pPr lvl="3" rtl="0">
              <a:spcBef>
                <a:spcPts val="0"/>
              </a:spcBef>
              <a:spcAft>
                <a:spcPts val="0"/>
              </a:spcAft>
              <a:buSzPts val="1000"/>
              <a:buFont typeface="Lexend"/>
              <a:buNone/>
              <a:defRPr b="1" sz="1000">
                <a:latin typeface="Lexend"/>
                <a:ea typeface="Lexend"/>
                <a:cs typeface="Lexend"/>
                <a:sym typeface="Lexend"/>
              </a:defRPr>
            </a:lvl4pPr>
            <a:lvl5pPr lvl="4" rtl="0">
              <a:spcBef>
                <a:spcPts val="0"/>
              </a:spcBef>
              <a:spcAft>
                <a:spcPts val="0"/>
              </a:spcAft>
              <a:buSzPts val="1000"/>
              <a:buFont typeface="Lexend"/>
              <a:buNone/>
              <a:defRPr b="1" sz="1000">
                <a:latin typeface="Lexend"/>
                <a:ea typeface="Lexend"/>
                <a:cs typeface="Lexend"/>
                <a:sym typeface="Lexend"/>
              </a:defRPr>
            </a:lvl5pPr>
            <a:lvl6pPr lvl="5" rtl="0">
              <a:spcBef>
                <a:spcPts val="0"/>
              </a:spcBef>
              <a:spcAft>
                <a:spcPts val="0"/>
              </a:spcAft>
              <a:buSzPts val="1000"/>
              <a:buFont typeface="Lexend"/>
              <a:buNone/>
              <a:defRPr b="1" sz="1000">
                <a:latin typeface="Lexend"/>
                <a:ea typeface="Lexend"/>
                <a:cs typeface="Lexend"/>
                <a:sym typeface="Lexend"/>
              </a:defRPr>
            </a:lvl6pPr>
            <a:lvl7pPr lvl="6" rtl="0">
              <a:spcBef>
                <a:spcPts val="0"/>
              </a:spcBef>
              <a:spcAft>
                <a:spcPts val="0"/>
              </a:spcAft>
              <a:buSzPts val="1000"/>
              <a:buFont typeface="Lexend"/>
              <a:buNone/>
              <a:defRPr b="1" sz="1000">
                <a:latin typeface="Lexend"/>
                <a:ea typeface="Lexend"/>
                <a:cs typeface="Lexend"/>
                <a:sym typeface="Lexend"/>
              </a:defRPr>
            </a:lvl7pPr>
            <a:lvl8pPr lvl="7" rtl="0">
              <a:spcBef>
                <a:spcPts val="0"/>
              </a:spcBef>
              <a:spcAft>
                <a:spcPts val="0"/>
              </a:spcAft>
              <a:buSzPts val="1000"/>
              <a:buFont typeface="Lexend"/>
              <a:buNone/>
              <a:defRPr b="1" sz="1000">
                <a:latin typeface="Lexend"/>
                <a:ea typeface="Lexend"/>
                <a:cs typeface="Lexend"/>
                <a:sym typeface="Lexend"/>
              </a:defRPr>
            </a:lvl8pPr>
            <a:lvl9pPr lvl="8" rtl="0">
              <a:spcBef>
                <a:spcPts val="0"/>
              </a:spcBef>
              <a:spcAft>
                <a:spcPts val="0"/>
              </a:spcAft>
              <a:buSzPts val="1000"/>
              <a:buFont typeface="Lexend"/>
              <a:buNone/>
              <a:defRPr b="1" sz="1000">
                <a:latin typeface="Lexend"/>
                <a:ea typeface="Lexend"/>
                <a:cs typeface="Lexend"/>
                <a:sym typeface="Lexend"/>
              </a:defRPr>
            </a:lvl9pPr>
          </a:lstStyle>
          <a:p/>
        </p:txBody>
      </p:sp>
      <p:grpSp>
        <p:nvGrpSpPr>
          <p:cNvPr id="265" name="Google Shape;265;p18"/>
          <p:cNvGrpSpPr/>
          <p:nvPr/>
        </p:nvGrpSpPr>
        <p:grpSpPr>
          <a:xfrm>
            <a:off x="2143296" y="319664"/>
            <a:ext cx="5955157" cy="483582"/>
            <a:chOff x="2143296" y="651793"/>
            <a:chExt cx="5955157" cy="362696"/>
          </a:xfrm>
        </p:grpSpPr>
        <p:cxnSp>
          <p:nvCxnSpPr>
            <p:cNvPr id="266" name="Google Shape;266;p18"/>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267" name="Google Shape;267;p18"/>
            <p:cNvGrpSpPr/>
            <p:nvPr/>
          </p:nvGrpSpPr>
          <p:grpSpPr>
            <a:xfrm rot="-5400000">
              <a:off x="7826311" y="742347"/>
              <a:ext cx="362696" cy="181588"/>
              <a:chOff x="5733900" y="3128019"/>
              <a:chExt cx="1376978" cy="689400"/>
            </a:xfrm>
          </p:grpSpPr>
          <p:sp>
            <p:nvSpPr>
              <p:cNvPr id="268" name="Google Shape;268;p18"/>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8"/>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70" name="Google Shape;270;p18"/>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8"/>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8"/>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8"/>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274" name="Google Shape;274;p18"/>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FFFFFF"/>
              </a:buClr>
              <a:buSzPts val="1000"/>
              <a:buFont typeface="Lexend"/>
              <a:buNone/>
              <a:defRPr b="1" sz="1000">
                <a:solidFill>
                  <a:srgbClr val="FFFFFF"/>
                </a:solidFill>
                <a:latin typeface="Lexend"/>
                <a:ea typeface="Lexend"/>
                <a:cs typeface="Lexend"/>
                <a:sym typeface="Lexend"/>
              </a:defRPr>
            </a:lvl1pPr>
            <a:lvl2pPr lvl="1" rtl="0">
              <a:spcBef>
                <a:spcPts val="0"/>
              </a:spcBef>
              <a:spcAft>
                <a:spcPts val="0"/>
              </a:spcAft>
              <a:buClr>
                <a:srgbClr val="FFFFFF"/>
              </a:buClr>
              <a:buSzPts val="1000"/>
              <a:buFont typeface="Lexend"/>
              <a:buNone/>
              <a:defRPr b="1" sz="1000">
                <a:solidFill>
                  <a:srgbClr val="FFFFFF"/>
                </a:solidFill>
                <a:latin typeface="Lexend"/>
                <a:ea typeface="Lexend"/>
                <a:cs typeface="Lexend"/>
                <a:sym typeface="Lexend"/>
              </a:defRPr>
            </a:lvl2pPr>
            <a:lvl3pPr lvl="2" rtl="0">
              <a:spcBef>
                <a:spcPts val="0"/>
              </a:spcBef>
              <a:spcAft>
                <a:spcPts val="0"/>
              </a:spcAft>
              <a:buClr>
                <a:srgbClr val="FFFFFF"/>
              </a:buClr>
              <a:buSzPts val="1000"/>
              <a:buFont typeface="Lexend"/>
              <a:buNone/>
              <a:defRPr b="1" sz="1000">
                <a:solidFill>
                  <a:srgbClr val="FFFFFF"/>
                </a:solidFill>
                <a:latin typeface="Lexend"/>
                <a:ea typeface="Lexend"/>
                <a:cs typeface="Lexend"/>
                <a:sym typeface="Lexend"/>
              </a:defRPr>
            </a:lvl3pPr>
            <a:lvl4pPr lvl="3" rtl="0">
              <a:spcBef>
                <a:spcPts val="0"/>
              </a:spcBef>
              <a:spcAft>
                <a:spcPts val="0"/>
              </a:spcAft>
              <a:buClr>
                <a:srgbClr val="FFFFFF"/>
              </a:buClr>
              <a:buSzPts val="1000"/>
              <a:buFont typeface="Lexend"/>
              <a:buNone/>
              <a:defRPr b="1" sz="1000">
                <a:solidFill>
                  <a:srgbClr val="FFFFFF"/>
                </a:solidFill>
                <a:latin typeface="Lexend"/>
                <a:ea typeface="Lexend"/>
                <a:cs typeface="Lexend"/>
                <a:sym typeface="Lexend"/>
              </a:defRPr>
            </a:lvl4pPr>
            <a:lvl5pPr lvl="4" rtl="0">
              <a:spcBef>
                <a:spcPts val="0"/>
              </a:spcBef>
              <a:spcAft>
                <a:spcPts val="0"/>
              </a:spcAft>
              <a:buClr>
                <a:srgbClr val="FFFFFF"/>
              </a:buClr>
              <a:buSzPts val="1000"/>
              <a:buFont typeface="Lexend"/>
              <a:buNone/>
              <a:defRPr b="1" sz="1000">
                <a:solidFill>
                  <a:srgbClr val="FFFFFF"/>
                </a:solidFill>
                <a:latin typeface="Lexend"/>
                <a:ea typeface="Lexend"/>
                <a:cs typeface="Lexend"/>
                <a:sym typeface="Lexend"/>
              </a:defRPr>
            </a:lvl5pPr>
            <a:lvl6pPr lvl="5" rtl="0">
              <a:spcBef>
                <a:spcPts val="0"/>
              </a:spcBef>
              <a:spcAft>
                <a:spcPts val="0"/>
              </a:spcAft>
              <a:buClr>
                <a:srgbClr val="FFFFFF"/>
              </a:buClr>
              <a:buSzPts val="1000"/>
              <a:buFont typeface="Lexend"/>
              <a:buNone/>
              <a:defRPr b="1" sz="1000">
                <a:solidFill>
                  <a:srgbClr val="FFFFFF"/>
                </a:solidFill>
                <a:latin typeface="Lexend"/>
                <a:ea typeface="Lexend"/>
                <a:cs typeface="Lexend"/>
                <a:sym typeface="Lexend"/>
              </a:defRPr>
            </a:lvl6pPr>
            <a:lvl7pPr lvl="6" rtl="0">
              <a:spcBef>
                <a:spcPts val="0"/>
              </a:spcBef>
              <a:spcAft>
                <a:spcPts val="0"/>
              </a:spcAft>
              <a:buClr>
                <a:srgbClr val="FFFFFF"/>
              </a:buClr>
              <a:buSzPts val="1000"/>
              <a:buFont typeface="Lexend"/>
              <a:buNone/>
              <a:defRPr b="1" sz="1000">
                <a:solidFill>
                  <a:srgbClr val="FFFFFF"/>
                </a:solidFill>
                <a:latin typeface="Lexend"/>
                <a:ea typeface="Lexend"/>
                <a:cs typeface="Lexend"/>
                <a:sym typeface="Lexend"/>
              </a:defRPr>
            </a:lvl7pPr>
            <a:lvl8pPr lvl="7" rtl="0">
              <a:spcBef>
                <a:spcPts val="0"/>
              </a:spcBef>
              <a:spcAft>
                <a:spcPts val="0"/>
              </a:spcAft>
              <a:buClr>
                <a:srgbClr val="FFFFFF"/>
              </a:buClr>
              <a:buSzPts val="1000"/>
              <a:buFont typeface="Lexend"/>
              <a:buNone/>
              <a:defRPr b="1" sz="1000">
                <a:solidFill>
                  <a:srgbClr val="FFFFFF"/>
                </a:solidFill>
                <a:latin typeface="Lexend"/>
                <a:ea typeface="Lexend"/>
                <a:cs typeface="Lexend"/>
                <a:sym typeface="Lexend"/>
              </a:defRPr>
            </a:lvl8pPr>
            <a:lvl9pPr lvl="8" rtl="0">
              <a:spcBef>
                <a:spcPts val="0"/>
              </a:spcBef>
              <a:spcAft>
                <a:spcPts val="0"/>
              </a:spcAft>
              <a:buClr>
                <a:srgbClr val="FFFFFF"/>
              </a:buClr>
              <a:buSzPts val="1000"/>
              <a:buFont typeface="Lexend"/>
              <a:buNone/>
              <a:defRPr b="1" sz="1000">
                <a:solidFill>
                  <a:srgbClr val="FFFFFF"/>
                </a:solidFill>
                <a:latin typeface="Lexend"/>
                <a:ea typeface="Lexend"/>
                <a:cs typeface="Lexend"/>
                <a:sym typeface="Lexend"/>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 內文強調 空白" type="blank">
  <p:cSld name="BLANK">
    <p:bg>
      <p:bgPr>
        <a:noFill/>
      </p:bgPr>
    </p:bg>
    <p:spTree>
      <p:nvGrpSpPr>
        <p:cNvPr id="275" name="Shape 275"/>
        <p:cNvGrpSpPr/>
        <p:nvPr/>
      </p:nvGrpSpPr>
      <p:grpSpPr>
        <a:xfrm>
          <a:off x="0" y="0"/>
          <a:ext cx="0" cy="0"/>
          <a:chOff x="0" y="0"/>
          <a:chExt cx="0" cy="0"/>
        </a:xfrm>
      </p:grpSpPr>
      <p:sp>
        <p:nvSpPr>
          <p:cNvPr id="276" name="Google Shape;276;p19"/>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9"/>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9"/>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9"/>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 內文強調 空白 簡化">
  <p:cSld name="BLANK_1">
    <p:bg>
      <p:bgPr>
        <a:noFill/>
      </p:bgPr>
    </p:bg>
    <p:spTree>
      <p:nvGrpSpPr>
        <p:cNvPr id="280" name="Shape 280"/>
        <p:cNvGrpSpPr/>
        <p:nvPr/>
      </p:nvGrpSpPr>
      <p:grpSpPr>
        <a:xfrm>
          <a:off x="0" y="0"/>
          <a:ext cx="0" cy="0"/>
          <a:chOff x="0" y="0"/>
          <a:chExt cx="0" cy="0"/>
        </a:xfrm>
      </p:grpSpPr>
      <p:sp>
        <p:nvSpPr>
          <p:cNvPr id="281" name="Google Shape;281;p20"/>
          <p:cNvSpPr txBox="1"/>
          <p:nvPr/>
        </p:nvSpPr>
        <p:spPr>
          <a:xfrm>
            <a:off x="8556784" y="6333134"/>
            <a:ext cx="548700" cy="525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zh-TW" sz="1300">
                <a:solidFill>
                  <a:srgbClr val="000000"/>
                </a:solidFill>
                <a:latin typeface="Lexend Light"/>
                <a:ea typeface="Lexend Light"/>
                <a:cs typeface="Lexend Light"/>
                <a:sym typeface="Lexend Light"/>
              </a:rPr>
              <a:t>‹#›</a:t>
            </a:fld>
            <a:endParaRPr sz="1300">
              <a:solidFill>
                <a:srgbClr val="000000"/>
              </a:solidFill>
              <a:latin typeface="Lexend Light"/>
              <a:ea typeface="Lexend Light"/>
              <a:cs typeface="Lexend Light"/>
              <a:sym typeface="Lexend Light"/>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 章節h2">
  <p:cSld name="TITLE_2_1_1_1">
    <p:bg>
      <p:bgPr>
        <a:solidFill>
          <a:srgbClr val="FFFFFF"/>
        </a:solidFill>
      </p:bgPr>
    </p:bg>
    <p:spTree>
      <p:nvGrpSpPr>
        <p:cNvPr id="16" name="Shape 16"/>
        <p:cNvGrpSpPr/>
        <p:nvPr/>
      </p:nvGrpSpPr>
      <p:grpSpPr>
        <a:xfrm>
          <a:off x="0" y="0"/>
          <a:ext cx="0" cy="0"/>
          <a:chOff x="0" y="0"/>
          <a:chExt cx="0" cy="0"/>
        </a:xfrm>
      </p:grpSpPr>
      <p:pic>
        <p:nvPicPr>
          <p:cNvPr id="17" name="Google Shape;17;p3"/>
          <p:cNvPicPr preferRelativeResize="0"/>
          <p:nvPr/>
        </p:nvPicPr>
        <p:blipFill rotWithShape="1">
          <a:blip r:embed="rId2">
            <a:alphaModFix amt="45000"/>
          </a:blip>
          <a:srcRect b="0" l="6816" r="57588" t="0"/>
          <a:stretch/>
        </p:blipFill>
        <p:spPr>
          <a:xfrm>
            <a:off x="0" y="0"/>
            <a:ext cx="4347600" cy="6858000"/>
          </a:xfrm>
          <a:prstGeom prst="rect">
            <a:avLst/>
          </a:prstGeom>
          <a:noFill/>
          <a:ln>
            <a:noFill/>
          </a:ln>
        </p:spPr>
      </p:pic>
      <p:sp>
        <p:nvSpPr>
          <p:cNvPr id="18" name="Google Shape;18;p3"/>
          <p:cNvSpPr txBox="1"/>
          <p:nvPr>
            <p:ph type="title"/>
          </p:nvPr>
        </p:nvSpPr>
        <p:spPr>
          <a:xfrm>
            <a:off x="469500" y="1877475"/>
            <a:ext cx="3878100" cy="733200"/>
          </a:xfrm>
          <a:prstGeom prst="rect">
            <a:avLst/>
          </a:prstGeom>
        </p:spPr>
        <p:txBody>
          <a:bodyPr anchorCtr="0" anchor="b" bIns="91425" lIns="91425" spcFirstLastPara="1" rIns="91425" wrap="square" tIns="0">
            <a:noAutofit/>
          </a:bodyPr>
          <a:lstStyle>
            <a:lvl1pPr lvl="0" rtl="0">
              <a:spcBef>
                <a:spcPts val="0"/>
              </a:spcBef>
              <a:spcAft>
                <a:spcPts val="0"/>
              </a:spcAft>
              <a:buClr>
                <a:srgbClr val="000000"/>
              </a:buClr>
              <a:buSzPts val="4000"/>
              <a:buNone/>
              <a:defRPr sz="4000">
                <a:solidFill>
                  <a:srgbClr val="000000"/>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19" name="Google Shape;19;p3"/>
          <p:cNvSpPr/>
          <p:nvPr/>
        </p:nvSpPr>
        <p:spPr>
          <a:xfrm>
            <a:off x="4347600" y="0"/>
            <a:ext cx="47964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3"/>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24" name="Google Shape;24;p3"/>
          <p:cNvSpPr txBox="1"/>
          <p:nvPr>
            <p:ph idx="1" type="subTitle"/>
          </p:nvPr>
        </p:nvSpPr>
        <p:spPr>
          <a:xfrm>
            <a:off x="451975" y="2659750"/>
            <a:ext cx="3878100" cy="3238200"/>
          </a:xfrm>
          <a:prstGeom prst="rect">
            <a:avLst/>
          </a:prstGeom>
        </p:spPr>
        <p:txBody>
          <a:bodyPr anchorCtr="0" anchor="t" bIns="91425" lIns="91425" spcFirstLastPara="1" rIns="91425" wrap="square" tIns="91425">
            <a:noAutofit/>
          </a:bodyPr>
          <a:lstStyle>
            <a:lvl1pPr lvl="0" rtl="0">
              <a:spcBef>
                <a:spcPts val="1000"/>
              </a:spcBef>
              <a:spcAft>
                <a:spcPts val="0"/>
              </a:spcAft>
              <a:buSzPts val="2200"/>
              <a:buNone/>
              <a:defRPr/>
            </a:lvl1pPr>
            <a:lvl2pPr lvl="1" rtl="0">
              <a:spcBef>
                <a:spcPts val="1000"/>
              </a:spcBef>
              <a:spcAft>
                <a:spcPts val="0"/>
              </a:spcAft>
              <a:buSzPts val="2000"/>
              <a:buNone/>
              <a:defRPr/>
            </a:lvl2pPr>
            <a:lvl3pPr lvl="2" rtl="0">
              <a:spcBef>
                <a:spcPts val="0"/>
              </a:spcBef>
              <a:spcAft>
                <a:spcPts val="0"/>
              </a:spcAft>
              <a:buSzPts val="1800"/>
              <a:buNone/>
              <a:defRPr/>
            </a:lvl3pPr>
            <a:lvl4pPr lvl="3" rtl="0">
              <a:spcBef>
                <a:spcPts val="0"/>
              </a:spcBef>
              <a:spcAft>
                <a:spcPts val="0"/>
              </a:spcAft>
              <a:buSzPts val="16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5" name="Google Shape;25;p3"/>
          <p:cNvSpPr txBox="1"/>
          <p:nvPr>
            <p:ph idx="2" type="title"/>
          </p:nvPr>
        </p:nvSpPr>
        <p:spPr>
          <a:xfrm>
            <a:off x="4815513" y="1877475"/>
            <a:ext cx="3878100" cy="733200"/>
          </a:xfrm>
          <a:prstGeom prst="rect">
            <a:avLst/>
          </a:prstGeom>
        </p:spPr>
        <p:txBody>
          <a:bodyPr anchorCtr="0" anchor="b" bIns="91425" lIns="91425" spcFirstLastPara="1" rIns="91425" wrap="square" tIns="0">
            <a:noAutofit/>
          </a:bodyPr>
          <a:lstStyle>
            <a:lvl1pPr lvl="0" rtl="0">
              <a:spcBef>
                <a:spcPts val="0"/>
              </a:spcBef>
              <a:spcAft>
                <a:spcPts val="0"/>
              </a:spcAft>
              <a:buClr>
                <a:srgbClr val="000000"/>
              </a:buClr>
              <a:buSzPts val="4000"/>
              <a:buNone/>
              <a:defRPr sz="4000">
                <a:solidFill>
                  <a:srgbClr val="000000"/>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26" name="Google Shape;26;p3"/>
          <p:cNvSpPr txBox="1"/>
          <p:nvPr>
            <p:ph idx="3" type="subTitle"/>
          </p:nvPr>
        </p:nvSpPr>
        <p:spPr>
          <a:xfrm>
            <a:off x="4797988" y="2659750"/>
            <a:ext cx="3878100" cy="3238200"/>
          </a:xfrm>
          <a:prstGeom prst="rect">
            <a:avLst/>
          </a:prstGeom>
        </p:spPr>
        <p:txBody>
          <a:bodyPr anchorCtr="0" anchor="t" bIns="91425" lIns="91425" spcFirstLastPara="1" rIns="91425" wrap="square" tIns="91425">
            <a:noAutofit/>
          </a:bodyPr>
          <a:lstStyle>
            <a:lvl1pPr lvl="0" rtl="0">
              <a:spcBef>
                <a:spcPts val="1000"/>
              </a:spcBef>
              <a:spcAft>
                <a:spcPts val="0"/>
              </a:spcAft>
              <a:buSzPts val="2200"/>
              <a:buNone/>
              <a:defRPr/>
            </a:lvl1pPr>
            <a:lvl2pPr lvl="1" rtl="0">
              <a:spcBef>
                <a:spcPts val="1000"/>
              </a:spcBef>
              <a:spcAft>
                <a:spcPts val="0"/>
              </a:spcAft>
              <a:buSzPts val="2000"/>
              <a:buNone/>
              <a:defRPr/>
            </a:lvl2pPr>
            <a:lvl3pPr lvl="2" rtl="0">
              <a:spcBef>
                <a:spcPts val="0"/>
              </a:spcBef>
              <a:spcAft>
                <a:spcPts val="0"/>
              </a:spcAft>
              <a:buSzPts val="1800"/>
              <a:buNone/>
              <a:defRPr/>
            </a:lvl3pPr>
            <a:lvl4pPr lvl="3" rtl="0">
              <a:spcBef>
                <a:spcPts val="0"/>
              </a:spcBef>
              <a:spcAft>
                <a:spcPts val="0"/>
              </a:spcAft>
              <a:buSzPts val="16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7" name="Google Shape;27;p3"/>
          <p:cNvSpPr txBox="1"/>
          <p:nvPr>
            <p:ph idx="4" type="subTitle"/>
          </p:nvPr>
        </p:nvSpPr>
        <p:spPr>
          <a:xfrm>
            <a:off x="46950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投影片主題說明">
  <p:cSld name="CUSTOM_3_2">
    <p:spTree>
      <p:nvGrpSpPr>
        <p:cNvPr id="282" name="Shape 282"/>
        <p:cNvGrpSpPr/>
        <p:nvPr/>
      </p:nvGrpSpPr>
      <p:grpSpPr>
        <a:xfrm>
          <a:off x="0" y="0"/>
          <a:ext cx="0" cy="0"/>
          <a:chOff x="0" y="0"/>
          <a:chExt cx="0" cy="0"/>
        </a:xfrm>
      </p:grpSpPr>
      <p:sp>
        <p:nvSpPr>
          <p:cNvPr id="283" name="Google Shape;283;p21"/>
          <p:cNvSpPr txBox="1"/>
          <p:nvPr>
            <p:ph type="title"/>
          </p:nvPr>
        </p:nvSpPr>
        <p:spPr>
          <a:xfrm>
            <a:off x="715550" y="717667"/>
            <a:ext cx="7713000" cy="818700"/>
          </a:xfrm>
          <a:prstGeom prst="rect">
            <a:avLst/>
          </a:prstGeom>
        </p:spPr>
        <p:txBody>
          <a:bodyPr anchorCtr="0" anchor="t" bIns="91425" lIns="91425" spcFirstLastPara="1" rIns="91425" wrap="square" tIns="0">
            <a:noAutofit/>
          </a:bodyPr>
          <a:lstStyle>
            <a:lvl1pPr lvl="0" rtl="0" algn="l">
              <a:spcBef>
                <a:spcPts val="0"/>
              </a:spcBef>
              <a:spcAft>
                <a:spcPts val="0"/>
              </a:spcAft>
              <a:buSzPts val="3200"/>
              <a:buNone/>
              <a:defRPr>
                <a:latin typeface="Lexend"/>
                <a:ea typeface="Lexend"/>
                <a:cs typeface="Lexend"/>
                <a:sym typeface="Lexend"/>
              </a:defRPr>
            </a:lvl1pPr>
            <a:lvl2pPr lvl="1" rtl="0">
              <a:spcBef>
                <a:spcPts val="0"/>
              </a:spcBef>
              <a:spcAft>
                <a:spcPts val="0"/>
              </a:spcAft>
              <a:buSzPts val="3200"/>
              <a:buNone/>
              <a:defRPr>
                <a:latin typeface="Lexend"/>
                <a:ea typeface="Lexend"/>
                <a:cs typeface="Lexend"/>
                <a:sym typeface="Lexend"/>
              </a:defRPr>
            </a:lvl2pPr>
            <a:lvl3pPr lvl="2" rtl="0">
              <a:spcBef>
                <a:spcPts val="0"/>
              </a:spcBef>
              <a:spcAft>
                <a:spcPts val="0"/>
              </a:spcAft>
              <a:buSzPts val="3200"/>
              <a:buNone/>
              <a:defRPr>
                <a:latin typeface="Lexend"/>
                <a:ea typeface="Lexend"/>
                <a:cs typeface="Lexend"/>
                <a:sym typeface="Lexend"/>
              </a:defRPr>
            </a:lvl3pPr>
            <a:lvl4pPr lvl="3" rtl="0">
              <a:spcBef>
                <a:spcPts val="0"/>
              </a:spcBef>
              <a:spcAft>
                <a:spcPts val="0"/>
              </a:spcAft>
              <a:buSzPts val="3200"/>
              <a:buNone/>
              <a:defRPr>
                <a:latin typeface="Lexend"/>
                <a:ea typeface="Lexend"/>
                <a:cs typeface="Lexend"/>
                <a:sym typeface="Lexend"/>
              </a:defRPr>
            </a:lvl4pPr>
            <a:lvl5pPr lvl="4" rtl="0">
              <a:spcBef>
                <a:spcPts val="0"/>
              </a:spcBef>
              <a:spcAft>
                <a:spcPts val="0"/>
              </a:spcAft>
              <a:buSzPts val="3200"/>
              <a:buNone/>
              <a:defRPr>
                <a:latin typeface="Lexend"/>
                <a:ea typeface="Lexend"/>
                <a:cs typeface="Lexend"/>
                <a:sym typeface="Lexend"/>
              </a:defRPr>
            </a:lvl5pPr>
            <a:lvl6pPr lvl="5" rtl="0">
              <a:spcBef>
                <a:spcPts val="0"/>
              </a:spcBef>
              <a:spcAft>
                <a:spcPts val="0"/>
              </a:spcAft>
              <a:buSzPts val="3200"/>
              <a:buNone/>
              <a:defRPr>
                <a:latin typeface="Lexend"/>
                <a:ea typeface="Lexend"/>
                <a:cs typeface="Lexend"/>
                <a:sym typeface="Lexend"/>
              </a:defRPr>
            </a:lvl6pPr>
            <a:lvl7pPr lvl="6" rtl="0">
              <a:spcBef>
                <a:spcPts val="0"/>
              </a:spcBef>
              <a:spcAft>
                <a:spcPts val="0"/>
              </a:spcAft>
              <a:buSzPts val="3200"/>
              <a:buNone/>
              <a:defRPr>
                <a:latin typeface="Lexend"/>
                <a:ea typeface="Lexend"/>
                <a:cs typeface="Lexend"/>
                <a:sym typeface="Lexend"/>
              </a:defRPr>
            </a:lvl7pPr>
            <a:lvl8pPr lvl="7" rtl="0">
              <a:spcBef>
                <a:spcPts val="0"/>
              </a:spcBef>
              <a:spcAft>
                <a:spcPts val="0"/>
              </a:spcAft>
              <a:buSzPts val="3200"/>
              <a:buNone/>
              <a:defRPr>
                <a:latin typeface="Lexend"/>
                <a:ea typeface="Lexend"/>
                <a:cs typeface="Lexend"/>
                <a:sym typeface="Lexend"/>
              </a:defRPr>
            </a:lvl8pPr>
            <a:lvl9pPr lvl="8" rtl="0">
              <a:spcBef>
                <a:spcPts val="0"/>
              </a:spcBef>
              <a:spcAft>
                <a:spcPts val="0"/>
              </a:spcAft>
              <a:buSzPts val="3200"/>
              <a:buNone/>
              <a:defRPr>
                <a:latin typeface="Lexend"/>
                <a:ea typeface="Lexend"/>
                <a:cs typeface="Lexend"/>
                <a:sym typeface="Lexend"/>
              </a:defRPr>
            </a:lvl9pPr>
          </a:lstStyle>
          <a:p/>
        </p:txBody>
      </p:sp>
      <p:sp>
        <p:nvSpPr>
          <p:cNvPr id="284" name="Google Shape;284;p21"/>
          <p:cNvSpPr txBox="1"/>
          <p:nvPr>
            <p:ph idx="1" type="subTitle"/>
          </p:nvPr>
        </p:nvSpPr>
        <p:spPr>
          <a:xfrm>
            <a:off x="611675" y="6166792"/>
            <a:ext cx="1531500" cy="197700"/>
          </a:xfrm>
          <a:prstGeom prst="rect">
            <a:avLst/>
          </a:prstGeom>
        </p:spPr>
        <p:txBody>
          <a:bodyPr anchorCtr="0" anchor="t" bIns="91425" lIns="91425" spcFirstLastPara="1" rIns="91425" wrap="square" tIns="0">
            <a:noAutofit/>
          </a:bodyPr>
          <a:lstStyle>
            <a:lvl1pPr lvl="0" rtl="0">
              <a:lnSpc>
                <a:spcPct val="100000"/>
              </a:lnSpc>
              <a:spcBef>
                <a:spcPts val="1000"/>
              </a:spcBef>
              <a:spcAft>
                <a:spcPts val="0"/>
              </a:spcAft>
              <a:buSzPts val="1000"/>
              <a:buFont typeface="Lexend"/>
              <a:buNone/>
              <a:defRPr b="1" sz="1000">
                <a:latin typeface="Lexend"/>
                <a:ea typeface="Lexend"/>
                <a:cs typeface="Lexend"/>
                <a:sym typeface="Lexend"/>
              </a:defRPr>
            </a:lvl1pPr>
            <a:lvl2pPr lvl="1" rtl="0">
              <a:spcBef>
                <a:spcPts val="0"/>
              </a:spcBef>
              <a:spcAft>
                <a:spcPts val="0"/>
              </a:spcAft>
              <a:buSzPts val="1000"/>
              <a:buFont typeface="Lexend"/>
              <a:buNone/>
              <a:defRPr b="1" sz="1000">
                <a:latin typeface="Lexend"/>
                <a:ea typeface="Lexend"/>
                <a:cs typeface="Lexend"/>
                <a:sym typeface="Lexend"/>
              </a:defRPr>
            </a:lvl2pPr>
            <a:lvl3pPr lvl="2" rtl="0">
              <a:spcBef>
                <a:spcPts val="0"/>
              </a:spcBef>
              <a:spcAft>
                <a:spcPts val="0"/>
              </a:spcAft>
              <a:buSzPts val="1000"/>
              <a:buFont typeface="Lexend"/>
              <a:buNone/>
              <a:defRPr b="1" sz="1000">
                <a:latin typeface="Lexend"/>
                <a:ea typeface="Lexend"/>
                <a:cs typeface="Lexend"/>
                <a:sym typeface="Lexend"/>
              </a:defRPr>
            </a:lvl3pPr>
            <a:lvl4pPr lvl="3" rtl="0">
              <a:spcBef>
                <a:spcPts val="0"/>
              </a:spcBef>
              <a:spcAft>
                <a:spcPts val="0"/>
              </a:spcAft>
              <a:buSzPts val="1000"/>
              <a:buFont typeface="Lexend"/>
              <a:buNone/>
              <a:defRPr b="1" sz="1000">
                <a:latin typeface="Lexend"/>
                <a:ea typeface="Lexend"/>
                <a:cs typeface="Lexend"/>
                <a:sym typeface="Lexend"/>
              </a:defRPr>
            </a:lvl4pPr>
            <a:lvl5pPr lvl="4" rtl="0">
              <a:spcBef>
                <a:spcPts val="0"/>
              </a:spcBef>
              <a:spcAft>
                <a:spcPts val="0"/>
              </a:spcAft>
              <a:buSzPts val="1000"/>
              <a:buFont typeface="Lexend"/>
              <a:buNone/>
              <a:defRPr b="1" sz="1000">
                <a:latin typeface="Lexend"/>
                <a:ea typeface="Lexend"/>
                <a:cs typeface="Lexend"/>
                <a:sym typeface="Lexend"/>
              </a:defRPr>
            </a:lvl5pPr>
            <a:lvl6pPr lvl="5" rtl="0">
              <a:spcBef>
                <a:spcPts val="0"/>
              </a:spcBef>
              <a:spcAft>
                <a:spcPts val="0"/>
              </a:spcAft>
              <a:buSzPts val="1000"/>
              <a:buFont typeface="Lexend"/>
              <a:buNone/>
              <a:defRPr b="1" sz="1000">
                <a:latin typeface="Lexend"/>
                <a:ea typeface="Lexend"/>
                <a:cs typeface="Lexend"/>
                <a:sym typeface="Lexend"/>
              </a:defRPr>
            </a:lvl6pPr>
            <a:lvl7pPr lvl="6" rtl="0">
              <a:spcBef>
                <a:spcPts val="0"/>
              </a:spcBef>
              <a:spcAft>
                <a:spcPts val="0"/>
              </a:spcAft>
              <a:buSzPts val="1000"/>
              <a:buFont typeface="Lexend"/>
              <a:buNone/>
              <a:defRPr b="1" sz="1000">
                <a:latin typeface="Lexend"/>
                <a:ea typeface="Lexend"/>
                <a:cs typeface="Lexend"/>
                <a:sym typeface="Lexend"/>
              </a:defRPr>
            </a:lvl7pPr>
            <a:lvl8pPr lvl="7" rtl="0">
              <a:spcBef>
                <a:spcPts val="0"/>
              </a:spcBef>
              <a:spcAft>
                <a:spcPts val="0"/>
              </a:spcAft>
              <a:buSzPts val="1000"/>
              <a:buFont typeface="Lexend"/>
              <a:buNone/>
              <a:defRPr b="1" sz="1000">
                <a:latin typeface="Lexend"/>
                <a:ea typeface="Lexend"/>
                <a:cs typeface="Lexend"/>
                <a:sym typeface="Lexend"/>
              </a:defRPr>
            </a:lvl8pPr>
            <a:lvl9pPr lvl="8" rtl="0">
              <a:spcBef>
                <a:spcPts val="0"/>
              </a:spcBef>
              <a:spcAft>
                <a:spcPts val="0"/>
              </a:spcAft>
              <a:buSzPts val="1000"/>
              <a:buFont typeface="Lexend"/>
              <a:buNone/>
              <a:defRPr b="1" sz="1000">
                <a:latin typeface="Lexend"/>
                <a:ea typeface="Lexend"/>
                <a:cs typeface="Lexend"/>
                <a:sym typeface="Lexend"/>
              </a:defRPr>
            </a:lvl9pPr>
          </a:lstStyle>
          <a:p/>
        </p:txBody>
      </p:sp>
      <p:grpSp>
        <p:nvGrpSpPr>
          <p:cNvPr id="285" name="Google Shape;285;p21"/>
          <p:cNvGrpSpPr/>
          <p:nvPr/>
        </p:nvGrpSpPr>
        <p:grpSpPr>
          <a:xfrm>
            <a:off x="2143296" y="6022739"/>
            <a:ext cx="5955157" cy="483582"/>
            <a:chOff x="2143296" y="651793"/>
            <a:chExt cx="5955157" cy="362696"/>
          </a:xfrm>
        </p:grpSpPr>
        <p:cxnSp>
          <p:nvCxnSpPr>
            <p:cNvPr id="286" name="Google Shape;286;p21"/>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287" name="Google Shape;287;p21"/>
            <p:cNvGrpSpPr/>
            <p:nvPr/>
          </p:nvGrpSpPr>
          <p:grpSpPr>
            <a:xfrm rot="-5400000">
              <a:off x="7826311" y="742347"/>
              <a:ext cx="362696" cy="181588"/>
              <a:chOff x="5733900" y="3128019"/>
              <a:chExt cx="1376978" cy="689400"/>
            </a:xfrm>
          </p:grpSpPr>
          <p:sp>
            <p:nvSpPr>
              <p:cNvPr id="288" name="Google Shape;288;p21"/>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21"/>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90" name="Google Shape;290;p21"/>
          <p:cNvSpPr txBox="1"/>
          <p:nvPr>
            <p:ph hasCustomPrompt="1" idx="2" type="title"/>
          </p:nvPr>
        </p:nvSpPr>
        <p:spPr>
          <a:xfrm>
            <a:off x="8016350" y="6165767"/>
            <a:ext cx="498900" cy="197700"/>
          </a:xfrm>
          <a:prstGeom prst="rect">
            <a:avLst/>
          </a:prstGeom>
        </p:spPr>
        <p:txBody>
          <a:bodyPr anchorCtr="0" anchor="t" bIns="91425" lIns="91425" spcFirstLastPara="1" rIns="91425" wrap="square" tIns="0">
            <a:noAutofit/>
          </a:bodyPr>
          <a:lstStyle>
            <a:lvl1pPr lvl="0" rtl="0" algn="ctr">
              <a:spcBef>
                <a:spcPts val="0"/>
              </a:spcBef>
              <a:spcAft>
                <a:spcPts val="0"/>
              </a:spcAft>
              <a:buSzPts val="1000"/>
              <a:buNone/>
              <a:defRPr sz="1000"/>
            </a:lvl1pPr>
            <a:lvl2pPr lvl="1" rtl="0" algn="ctr">
              <a:spcBef>
                <a:spcPts val="0"/>
              </a:spcBef>
              <a:spcAft>
                <a:spcPts val="0"/>
              </a:spcAft>
              <a:buSzPts val="1000"/>
              <a:buNone/>
              <a:defRPr sz="1000"/>
            </a:lvl2pPr>
            <a:lvl3pPr lvl="2" rtl="0" algn="ctr">
              <a:spcBef>
                <a:spcPts val="0"/>
              </a:spcBef>
              <a:spcAft>
                <a:spcPts val="0"/>
              </a:spcAft>
              <a:buSzPts val="1000"/>
              <a:buNone/>
              <a:defRPr sz="1000"/>
            </a:lvl3pPr>
            <a:lvl4pPr lvl="3" rtl="0" algn="ctr">
              <a:spcBef>
                <a:spcPts val="0"/>
              </a:spcBef>
              <a:spcAft>
                <a:spcPts val="0"/>
              </a:spcAft>
              <a:buSzPts val="1000"/>
              <a:buNone/>
              <a:defRPr sz="1000"/>
            </a:lvl4pPr>
            <a:lvl5pPr lvl="4" rtl="0" algn="ctr">
              <a:spcBef>
                <a:spcPts val="0"/>
              </a:spcBef>
              <a:spcAft>
                <a:spcPts val="0"/>
              </a:spcAft>
              <a:buSzPts val="1000"/>
              <a:buNone/>
              <a:defRPr sz="1000"/>
            </a:lvl5pPr>
            <a:lvl6pPr lvl="5" rtl="0" algn="ctr">
              <a:spcBef>
                <a:spcPts val="0"/>
              </a:spcBef>
              <a:spcAft>
                <a:spcPts val="0"/>
              </a:spcAft>
              <a:buSzPts val="1000"/>
              <a:buNone/>
              <a:defRPr sz="1000"/>
            </a:lvl6pPr>
            <a:lvl7pPr lvl="6" rtl="0" algn="ctr">
              <a:spcBef>
                <a:spcPts val="0"/>
              </a:spcBef>
              <a:spcAft>
                <a:spcPts val="0"/>
              </a:spcAft>
              <a:buSzPts val="1000"/>
              <a:buNone/>
              <a:defRPr sz="1000"/>
            </a:lvl7pPr>
            <a:lvl8pPr lvl="7" rtl="0" algn="ctr">
              <a:spcBef>
                <a:spcPts val="0"/>
              </a:spcBef>
              <a:spcAft>
                <a:spcPts val="0"/>
              </a:spcAft>
              <a:buSzPts val="1000"/>
              <a:buNone/>
              <a:defRPr sz="1000"/>
            </a:lvl8pPr>
            <a:lvl9pPr lvl="8" rtl="0" algn="ctr">
              <a:spcBef>
                <a:spcPts val="0"/>
              </a:spcBef>
              <a:spcAft>
                <a:spcPts val="0"/>
              </a:spcAft>
              <a:buSzPts val="1000"/>
              <a:buNone/>
              <a:defRPr sz="1000"/>
            </a:lvl9pPr>
          </a:lstStyle>
          <a:p>
            <a:r>
              <a:t>xx%</a:t>
            </a:r>
          </a:p>
        </p:txBody>
      </p:sp>
      <p:sp>
        <p:nvSpPr>
          <p:cNvPr id="291" name="Google Shape;291;p21"/>
          <p:cNvSpPr txBox="1"/>
          <p:nvPr>
            <p:ph idx="12" type="sldNum"/>
          </p:nvPr>
        </p:nvSpPr>
        <p:spPr>
          <a:xfrm>
            <a:off x="8556784" y="6333134"/>
            <a:ext cx="548700" cy="5250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zh-TW"/>
              <a:t>‹#›</a:t>
            </a:fld>
            <a:endParaRPr/>
          </a:p>
        </p:txBody>
      </p:sp>
      <p:sp>
        <p:nvSpPr>
          <p:cNvPr id="292" name="Google Shape;292;p21"/>
          <p:cNvSpPr txBox="1"/>
          <p:nvPr/>
        </p:nvSpPr>
        <p:spPr>
          <a:xfrm>
            <a:off x="895275" y="1842700"/>
            <a:ext cx="6562500" cy="400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zh-TW"/>
              <a:t>投影片工具連結</a:t>
            </a:r>
            <a:endParaRPr/>
          </a:p>
          <a:p>
            <a:pPr indent="0" lvl="0" marL="0" rtl="0" algn="l">
              <a:spcBef>
                <a:spcPts val="0"/>
              </a:spcBef>
              <a:spcAft>
                <a:spcPts val="0"/>
              </a:spcAft>
              <a:buClr>
                <a:schemeClr val="dk1"/>
              </a:buClr>
              <a:buSzPts val="1100"/>
              <a:buFont typeface="Arial"/>
              <a:buNone/>
            </a:pPr>
            <a:r>
              <a:rPr lang="zh-TW" sz="2200" u="sng">
                <a:solidFill>
                  <a:schemeClr val="hlink"/>
                </a:solidFill>
                <a:latin typeface="Lexend Light"/>
                <a:ea typeface="Lexend Light"/>
                <a:cs typeface="Lexend Light"/>
                <a:sym typeface="Lexend Light"/>
                <a:hlinkClick r:id="rId2"/>
              </a:rPr>
              <a:t>https://wd.pulipuli.info/aHR0cHM6Ly9zY3JpcHQuZ29vZ2xlLmNvbS9tYWNyb3Mvcy9BS2Z5Y2J5TnYwWVVJeFRBOGY2eXRkTER1cjRya2VVNDZxbzR5MEF3c2xSYUlLWXdaZmJCQ3U1My1JREMzZGFZQXNieTk3NEQvZXhlYw==/</a:t>
            </a:r>
            <a:r>
              <a:rPr lang="zh-TW" sz="2200">
                <a:solidFill>
                  <a:schemeClr val="dk1"/>
                </a:solidFill>
                <a:latin typeface="Lexend Light"/>
                <a:ea typeface="Lexend Light"/>
                <a:cs typeface="Lexend Light"/>
                <a:sym typeface="Lexend Light"/>
              </a:rPr>
              <a:t> </a:t>
            </a:r>
            <a:endParaRPr sz="2200">
              <a:solidFill>
                <a:schemeClr val="dk1"/>
              </a:solidFill>
              <a:latin typeface="Lexend Light"/>
              <a:ea typeface="Lexend Light"/>
              <a:cs typeface="Lexend Light"/>
              <a:sym typeface="Lexend Light"/>
            </a:endParaRPr>
          </a:p>
          <a:p>
            <a:pPr indent="0" lvl="0" marL="0" rtl="0" algn="l">
              <a:spcBef>
                <a:spcPts val="0"/>
              </a:spcBef>
              <a:spcAft>
                <a:spcPts val="0"/>
              </a:spcAft>
              <a:buNone/>
            </a:pPr>
            <a:r>
              <a:rPr lang="zh-TW" sz="2200">
                <a:solidFill>
                  <a:schemeClr val="dk1"/>
                </a:solidFill>
                <a:latin typeface="Lexend Light"/>
                <a:ea typeface="Lexend Light"/>
                <a:cs typeface="Lexend Light"/>
                <a:sym typeface="Lexend Light"/>
              </a:rPr>
              <a:t> </a:t>
            </a:r>
            <a:endParaRPr sz="2200">
              <a:solidFill>
                <a:schemeClr val="dk1"/>
              </a:solidFill>
              <a:latin typeface="Lexend Light"/>
              <a:ea typeface="Lexend Light"/>
              <a:cs typeface="Lexend Light"/>
              <a:sym typeface="Lexend Light"/>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參考資料">
  <p:cSld name="TITLE_AND_BODY_1_5_1">
    <p:spTree>
      <p:nvGrpSpPr>
        <p:cNvPr id="293" name="Shape 293"/>
        <p:cNvGrpSpPr/>
        <p:nvPr/>
      </p:nvGrpSpPr>
      <p:grpSpPr>
        <a:xfrm>
          <a:off x="0" y="0"/>
          <a:ext cx="0" cy="0"/>
          <a:chOff x="0" y="0"/>
          <a:chExt cx="0" cy="0"/>
        </a:xfrm>
      </p:grpSpPr>
      <p:sp>
        <p:nvSpPr>
          <p:cNvPr id="294" name="Google Shape;294;p22"/>
          <p:cNvSpPr txBox="1"/>
          <p:nvPr>
            <p:ph type="title"/>
          </p:nvPr>
        </p:nvSpPr>
        <p:spPr>
          <a:xfrm>
            <a:off x="2263125" y="414850"/>
            <a:ext cx="6601200" cy="623700"/>
          </a:xfrm>
          <a:prstGeom prst="rect">
            <a:avLst/>
          </a:prstGeom>
        </p:spPr>
        <p:txBody>
          <a:bodyPr anchorCtr="0" anchor="t"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295" name="Google Shape;295;p22"/>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22"/>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22"/>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22"/>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299" name="Google Shape;299;p22"/>
          <p:cNvSpPr txBox="1"/>
          <p:nvPr>
            <p:ph idx="1" type="body"/>
          </p:nvPr>
        </p:nvSpPr>
        <p:spPr>
          <a:xfrm>
            <a:off x="2263075" y="1341325"/>
            <a:ext cx="6601200" cy="4758600"/>
          </a:xfrm>
          <a:prstGeom prst="rect">
            <a:avLst/>
          </a:prstGeom>
        </p:spPr>
        <p:txBody>
          <a:bodyPr anchorCtr="0" anchor="t" bIns="91425" lIns="91425" spcFirstLastPara="1" rIns="91425" wrap="square" tIns="91425">
            <a:noAutofit/>
          </a:bodyPr>
          <a:lstStyle>
            <a:lvl1pPr indent="-368300" lvl="0" marL="457200" rtl="0">
              <a:spcBef>
                <a:spcPts val="1000"/>
              </a:spcBef>
              <a:spcAft>
                <a:spcPts val="0"/>
              </a:spcAft>
              <a:buSzPts val="2200"/>
              <a:buChar char="●"/>
              <a:defRPr/>
            </a:lvl1pPr>
            <a:lvl2pPr indent="-355600" lvl="1" marL="914400" rtl="0">
              <a:spcBef>
                <a:spcPts val="1000"/>
              </a:spcBef>
              <a:spcAft>
                <a:spcPts val="0"/>
              </a:spcAft>
              <a:buSzPts val="2000"/>
              <a:buChar char="○"/>
              <a:defRPr/>
            </a:lvl2pPr>
            <a:lvl3pPr indent="-342900" lvl="2" marL="1371600" rtl="0">
              <a:spcBef>
                <a:spcPts val="0"/>
              </a:spcBef>
              <a:spcAft>
                <a:spcPts val="0"/>
              </a:spcAft>
              <a:buSzPts val="1800"/>
              <a:buChar char="■"/>
              <a:defRPr/>
            </a:lvl3pPr>
            <a:lvl4pPr indent="-330200" lvl="3" marL="1828800" rtl="0">
              <a:spcBef>
                <a:spcPts val="0"/>
              </a:spcBef>
              <a:spcAft>
                <a:spcPts val="0"/>
              </a:spcAft>
              <a:buSzPts val="16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300" name="Google Shape;300;p22"/>
          <p:cNvSpPr/>
          <p:nvPr/>
        </p:nvSpPr>
        <p:spPr>
          <a:xfrm>
            <a:off x="0" y="0"/>
            <a:ext cx="19992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22"/>
          <p:cNvSpPr txBox="1"/>
          <p:nvPr>
            <p:ph idx="2" type="subTitle"/>
          </p:nvPr>
        </p:nvSpPr>
        <p:spPr>
          <a:xfrm>
            <a:off x="199920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2 下一步驟">
  <p:cSld name="TITLE_AND_BODY_1_5_1_1">
    <p:spTree>
      <p:nvGrpSpPr>
        <p:cNvPr id="302" name="Shape 302"/>
        <p:cNvGrpSpPr/>
        <p:nvPr/>
      </p:nvGrpSpPr>
      <p:grpSpPr>
        <a:xfrm>
          <a:off x="0" y="0"/>
          <a:ext cx="0" cy="0"/>
          <a:chOff x="0" y="0"/>
          <a:chExt cx="0" cy="0"/>
        </a:xfrm>
      </p:grpSpPr>
      <p:sp>
        <p:nvSpPr>
          <p:cNvPr id="303" name="Google Shape;303;p23"/>
          <p:cNvSpPr txBox="1"/>
          <p:nvPr>
            <p:ph type="title"/>
          </p:nvPr>
        </p:nvSpPr>
        <p:spPr>
          <a:xfrm>
            <a:off x="2263125" y="414850"/>
            <a:ext cx="6601200" cy="623700"/>
          </a:xfrm>
          <a:prstGeom prst="rect">
            <a:avLst/>
          </a:prstGeom>
        </p:spPr>
        <p:txBody>
          <a:bodyPr anchorCtr="0" anchor="t"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304" name="Google Shape;304;p23"/>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3"/>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23"/>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23"/>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308" name="Google Shape;308;p23"/>
          <p:cNvSpPr txBox="1"/>
          <p:nvPr>
            <p:ph idx="1" type="body"/>
          </p:nvPr>
        </p:nvSpPr>
        <p:spPr>
          <a:xfrm>
            <a:off x="2263075" y="1341325"/>
            <a:ext cx="6601200" cy="4758600"/>
          </a:xfrm>
          <a:prstGeom prst="rect">
            <a:avLst/>
          </a:prstGeom>
        </p:spPr>
        <p:txBody>
          <a:bodyPr anchorCtr="0" anchor="t" bIns="91425" lIns="91425" spcFirstLastPara="1" rIns="91425" wrap="square" tIns="91425">
            <a:noAutofit/>
          </a:bodyPr>
          <a:lstStyle>
            <a:lvl1pPr indent="-368300" lvl="0" marL="457200" rtl="0">
              <a:spcBef>
                <a:spcPts val="1000"/>
              </a:spcBef>
              <a:spcAft>
                <a:spcPts val="0"/>
              </a:spcAft>
              <a:buSzPts val="2200"/>
              <a:buChar char="●"/>
              <a:defRPr/>
            </a:lvl1pPr>
            <a:lvl2pPr indent="-355600" lvl="1" marL="914400" rtl="0">
              <a:spcBef>
                <a:spcPts val="1000"/>
              </a:spcBef>
              <a:spcAft>
                <a:spcPts val="0"/>
              </a:spcAft>
              <a:buSzPts val="2000"/>
              <a:buChar char="○"/>
              <a:defRPr/>
            </a:lvl2pPr>
            <a:lvl3pPr indent="-342900" lvl="2" marL="1371600" rtl="0">
              <a:spcBef>
                <a:spcPts val="0"/>
              </a:spcBef>
              <a:spcAft>
                <a:spcPts val="0"/>
              </a:spcAft>
              <a:buSzPts val="1800"/>
              <a:buChar char="■"/>
              <a:defRPr/>
            </a:lvl3pPr>
            <a:lvl4pPr indent="-330200" lvl="3" marL="1828800" rtl="0">
              <a:spcBef>
                <a:spcPts val="0"/>
              </a:spcBef>
              <a:spcAft>
                <a:spcPts val="0"/>
              </a:spcAft>
              <a:buSzPts val="16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309" name="Google Shape;309;p23"/>
          <p:cNvSpPr txBox="1"/>
          <p:nvPr>
            <p:ph idx="2"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 標題與內文 1 5">
  <p:cSld name="TITLE_AND_BODY_1_5_2">
    <p:spTree>
      <p:nvGrpSpPr>
        <p:cNvPr id="310" name="Shape 310"/>
        <p:cNvGrpSpPr/>
        <p:nvPr/>
      </p:nvGrpSpPr>
      <p:grpSpPr>
        <a:xfrm>
          <a:off x="0" y="0"/>
          <a:ext cx="0" cy="0"/>
          <a:chOff x="0" y="0"/>
          <a:chExt cx="0" cy="0"/>
        </a:xfrm>
      </p:grpSpPr>
      <p:sp>
        <p:nvSpPr>
          <p:cNvPr id="311" name="Google Shape;311;p24"/>
          <p:cNvSpPr txBox="1"/>
          <p:nvPr/>
        </p:nvSpPr>
        <p:spPr>
          <a:xfrm>
            <a:off x="1390575" y="6402700"/>
            <a:ext cx="3939300" cy="338700"/>
          </a:xfrm>
          <a:prstGeom prst="rect">
            <a:avLst/>
          </a:prstGeom>
          <a:noFill/>
          <a:ln>
            <a:noFill/>
          </a:ln>
        </p:spPr>
        <p:txBody>
          <a:bodyPr anchorCtr="0" anchor="t" bIns="91425" lIns="91425" spcFirstLastPara="1" rIns="91425" wrap="square" tIns="91425">
            <a:spAutoFit/>
          </a:bodyPr>
          <a:lstStyle/>
          <a:p>
            <a:pPr indent="-63500" lvl="0" marL="0" marR="0" rtl="0" algn="l">
              <a:lnSpc>
                <a:spcPct val="100000"/>
              </a:lnSpc>
              <a:spcBef>
                <a:spcPts val="0"/>
              </a:spcBef>
              <a:spcAft>
                <a:spcPts val="0"/>
              </a:spcAft>
              <a:buClr>
                <a:srgbClr val="595959"/>
              </a:buClr>
              <a:buSzPts val="1000"/>
              <a:buFont typeface="Lexend"/>
              <a:buNone/>
            </a:pPr>
            <a:r>
              <a:rPr b="1" lang="zh-TW" sz="1000">
                <a:solidFill>
                  <a:srgbClr val="595959"/>
                </a:solidFill>
                <a:latin typeface="Lexend"/>
                <a:ea typeface="Lexend"/>
                <a:cs typeface="Lexend"/>
                <a:sym typeface="Lexend"/>
              </a:rPr>
              <a:t>政大圖檔 112-2</a:t>
            </a:r>
            <a:endParaRPr b="1" sz="1000">
              <a:solidFill>
                <a:srgbClr val="595959"/>
              </a:solidFill>
              <a:latin typeface="Lexend"/>
              <a:ea typeface="Lexend"/>
              <a:cs typeface="Lexend"/>
              <a:sym typeface="Lexend"/>
            </a:endParaRPr>
          </a:p>
        </p:txBody>
      </p:sp>
      <p:sp>
        <p:nvSpPr>
          <p:cNvPr id="312" name="Google Shape;312;p24"/>
          <p:cNvSpPr/>
          <p:nvPr/>
        </p:nvSpPr>
        <p:spPr>
          <a:xfrm>
            <a:off x="7872600" y="0"/>
            <a:ext cx="12714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24"/>
          <p:cNvSpPr txBox="1"/>
          <p:nvPr>
            <p:ph type="title"/>
          </p:nvPr>
        </p:nvSpPr>
        <p:spPr>
          <a:xfrm>
            <a:off x="1271450" y="414850"/>
            <a:ext cx="6601200" cy="623700"/>
          </a:xfrm>
          <a:prstGeom prst="rect">
            <a:avLst/>
          </a:prstGeom>
        </p:spPr>
        <p:txBody>
          <a:bodyPr anchorCtr="0" anchor="t" bIns="91425" lIns="91425" spcFirstLastPara="1" rIns="91425" wrap="square" tIns="0">
            <a:noAutofit/>
          </a:bodyPr>
          <a:lstStyle>
            <a:lvl1pPr lvl="0" algn="ctr">
              <a:spcBef>
                <a:spcPts val="0"/>
              </a:spcBef>
              <a:spcAft>
                <a:spcPts val="0"/>
              </a:spcAft>
              <a:buSzPts val="3200"/>
              <a:buNone/>
              <a:defRPr sz="3200"/>
            </a:lvl1pPr>
            <a:lvl2pPr lvl="1" algn="l">
              <a:spcBef>
                <a:spcPts val="0"/>
              </a:spcBef>
              <a:spcAft>
                <a:spcPts val="0"/>
              </a:spcAft>
              <a:buSzPts val="3200"/>
              <a:buNone/>
              <a:defRPr/>
            </a:lvl2pPr>
            <a:lvl3pPr lvl="2" algn="l">
              <a:spcBef>
                <a:spcPts val="0"/>
              </a:spcBef>
              <a:spcAft>
                <a:spcPts val="0"/>
              </a:spcAft>
              <a:buSzPts val="3200"/>
              <a:buNone/>
              <a:defRPr/>
            </a:lvl3pPr>
            <a:lvl4pPr lvl="3" algn="l">
              <a:spcBef>
                <a:spcPts val="0"/>
              </a:spcBef>
              <a:spcAft>
                <a:spcPts val="0"/>
              </a:spcAft>
              <a:buSzPts val="3200"/>
              <a:buNone/>
              <a:defRPr/>
            </a:lvl4pPr>
            <a:lvl5pPr lvl="4" algn="l">
              <a:spcBef>
                <a:spcPts val="0"/>
              </a:spcBef>
              <a:spcAft>
                <a:spcPts val="0"/>
              </a:spcAft>
              <a:buSzPts val="3200"/>
              <a:buNone/>
              <a:defRPr/>
            </a:lvl5pPr>
            <a:lvl6pPr lvl="5" algn="l">
              <a:spcBef>
                <a:spcPts val="0"/>
              </a:spcBef>
              <a:spcAft>
                <a:spcPts val="0"/>
              </a:spcAft>
              <a:buSzPts val="3200"/>
              <a:buNone/>
              <a:defRPr/>
            </a:lvl6pPr>
            <a:lvl7pPr lvl="6" algn="l">
              <a:spcBef>
                <a:spcPts val="0"/>
              </a:spcBef>
              <a:spcAft>
                <a:spcPts val="0"/>
              </a:spcAft>
              <a:buSzPts val="3200"/>
              <a:buNone/>
              <a:defRPr/>
            </a:lvl7pPr>
            <a:lvl8pPr lvl="7" algn="l">
              <a:spcBef>
                <a:spcPts val="0"/>
              </a:spcBef>
              <a:spcAft>
                <a:spcPts val="0"/>
              </a:spcAft>
              <a:buSzPts val="3200"/>
              <a:buNone/>
              <a:defRPr/>
            </a:lvl8pPr>
            <a:lvl9pPr lvl="8" algn="l">
              <a:spcBef>
                <a:spcPts val="0"/>
              </a:spcBef>
              <a:spcAft>
                <a:spcPts val="0"/>
              </a:spcAft>
              <a:buSzPts val="3200"/>
              <a:buNone/>
              <a:defRPr/>
            </a:lvl9pPr>
          </a:lstStyle>
          <a:p/>
        </p:txBody>
      </p:sp>
      <p:sp>
        <p:nvSpPr>
          <p:cNvPr id="314" name="Google Shape;314;p24"/>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24"/>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24"/>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24"/>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algn="ctr">
              <a:buNone/>
              <a:defRPr b="1">
                <a:latin typeface="Outfit"/>
                <a:ea typeface="Outfit"/>
                <a:cs typeface="Outfit"/>
                <a:sym typeface="Outfit"/>
              </a:defRPr>
            </a:lvl1pPr>
            <a:lvl2pPr lvl="1" algn="ctr">
              <a:buNone/>
              <a:defRPr b="1">
                <a:latin typeface="Outfit"/>
                <a:ea typeface="Outfit"/>
                <a:cs typeface="Outfit"/>
                <a:sym typeface="Outfit"/>
              </a:defRPr>
            </a:lvl2pPr>
            <a:lvl3pPr lvl="2" algn="ctr">
              <a:buNone/>
              <a:defRPr b="1">
                <a:latin typeface="Outfit"/>
                <a:ea typeface="Outfit"/>
                <a:cs typeface="Outfit"/>
                <a:sym typeface="Outfit"/>
              </a:defRPr>
            </a:lvl3pPr>
            <a:lvl4pPr lvl="3" algn="ctr">
              <a:buNone/>
              <a:defRPr b="1">
                <a:latin typeface="Outfit"/>
                <a:ea typeface="Outfit"/>
                <a:cs typeface="Outfit"/>
                <a:sym typeface="Outfit"/>
              </a:defRPr>
            </a:lvl4pPr>
            <a:lvl5pPr lvl="4" algn="ctr">
              <a:buNone/>
              <a:defRPr b="1">
                <a:latin typeface="Outfit"/>
                <a:ea typeface="Outfit"/>
                <a:cs typeface="Outfit"/>
                <a:sym typeface="Outfit"/>
              </a:defRPr>
            </a:lvl5pPr>
            <a:lvl6pPr lvl="5" algn="ctr">
              <a:buNone/>
              <a:defRPr b="1">
                <a:latin typeface="Outfit"/>
                <a:ea typeface="Outfit"/>
                <a:cs typeface="Outfit"/>
                <a:sym typeface="Outfit"/>
              </a:defRPr>
            </a:lvl6pPr>
            <a:lvl7pPr lvl="6" algn="ctr">
              <a:buNone/>
              <a:defRPr b="1">
                <a:latin typeface="Outfit"/>
                <a:ea typeface="Outfit"/>
                <a:cs typeface="Outfit"/>
                <a:sym typeface="Outfit"/>
              </a:defRPr>
            </a:lvl7pPr>
            <a:lvl8pPr lvl="7" algn="ctr">
              <a:buNone/>
              <a:defRPr b="1">
                <a:latin typeface="Outfit"/>
                <a:ea typeface="Outfit"/>
                <a:cs typeface="Outfit"/>
                <a:sym typeface="Outfit"/>
              </a:defRPr>
            </a:lvl8pPr>
            <a:lvl9pPr lvl="8"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318" name="Google Shape;318;p24"/>
          <p:cNvSpPr txBox="1"/>
          <p:nvPr>
            <p:ph idx="1" type="body"/>
          </p:nvPr>
        </p:nvSpPr>
        <p:spPr>
          <a:xfrm>
            <a:off x="1271400" y="1341325"/>
            <a:ext cx="6601200" cy="4758600"/>
          </a:xfrm>
          <a:prstGeom prst="rect">
            <a:avLst/>
          </a:prstGeom>
        </p:spPr>
        <p:txBody>
          <a:bodyPr anchorCtr="0" anchor="t" bIns="91425" lIns="91425" spcFirstLastPara="1" rIns="91425" wrap="square" tIns="91425">
            <a:noAutofit/>
          </a:bodyPr>
          <a:lstStyle>
            <a:lvl1pPr indent="-368300" lvl="0" marL="457200">
              <a:spcBef>
                <a:spcPts val="1000"/>
              </a:spcBef>
              <a:spcAft>
                <a:spcPts val="0"/>
              </a:spcAft>
              <a:buSzPts val="2200"/>
              <a:buChar char="●"/>
              <a:defRPr/>
            </a:lvl1pPr>
            <a:lvl2pPr indent="-355600" lvl="1" marL="914400">
              <a:spcBef>
                <a:spcPts val="1000"/>
              </a:spcBef>
              <a:spcAft>
                <a:spcPts val="0"/>
              </a:spcAft>
              <a:buSzPts val="2000"/>
              <a:buChar char="○"/>
              <a:defRPr/>
            </a:lvl2pPr>
            <a:lvl3pPr indent="-342900" lvl="2" marL="1371600">
              <a:spcBef>
                <a:spcPts val="0"/>
              </a:spcBef>
              <a:spcAft>
                <a:spcPts val="0"/>
              </a:spcAft>
              <a:buSzPts val="1800"/>
              <a:buChar char="■"/>
              <a:defRPr/>
            </a:lvl3pPr>
            <a:lvl4pPr indent="-330200" lvl="3" marL="1828800">
              <a:spcBef>
                <a:spcPts val="0"/>
              </a:spcBef>
              <a:spcAft>
                <a:spcPts val="0"/>
              </a:spcAft>
              <a:buSzPts val="16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19" name="Google Shape;319;p24"/>
          <p:cNvSpPr/>
          <p:nvPr/>
        </p:nvSpPr>
        <p:spPr>
          <a:xfrm>
            <a:off x="0" y="0"/>
            <a:ext cx="12714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24"/>
          <p:cNvSpPr txBox="1"/>
          <p:nvPr>
            <p:ph idx="2" type="body"/>
          </p:nvPr>
        </p:nvSpPr>
        <p:spPr>
          <a:xfrm>
            <a:off x="2630200" y="6431700"/>
            <a:ext cx="5242500" cy="259500"/>
          </a:xfrm>
          <a:prstGeom prst="rect">
            <a:avLst/>
          </a:prstGeom>
        </p:spPr>
        <p:txBody>
          <a:bodyPr anchorCtr="0" anchor="ctr" bIns="0" lIns="0" spcFirstLastPara="1" rIns="0" wrap="square" tIns="0">
            <a:normAutofit/>
          </a:bodyPr>
          <a:lstStyle>
            <a:lvl1pPr indent="-292100" lvl="0" marL="457200" algn="r">
              <a:lnSpc>
                <a:spcPct val="100000"/>
              </a:lnSpc>
              <a:spcBef>
                <a:spcPts val="0"/>
              </a:spcBef>
              <a:spcAft>
                <a:spcPts val="0"/>
              </a:spcAft>
              <a:buClr>
                <a:srgbClr val="595959"/>
              </a:buClr>
              <a:buSzPts val="1000"/>
              <a:buChar char="●"/>
              <a:defRPr sz="1000">
                <a:solidFill>
                  <a:srgbClr val="595959"/>
                </a:solidFill>
              </a:defRPr>
            </a:lvl1pPr>
            <a:lvl2pPr indent="-292100" lvl="1" marL="914400" algn="r">
              <a:lnSpc>
                <a:spcPct val="100000"/>
              </a:lnSpc>
              <a:spcBef>
                <a:spcPts val="0"/>
              </a:spcBef>
              <a:spcAft>
                <a:spcPts val="0"/>
              </a:spcAft>
              <a:buClr>
                <a:srgbClr val="595959"/>
              </a:buClr>
              <a:buSzPts val="1000"/>
              <a:buChar char="○"/>
              <a:defRPr sz="1000">
                <a:solidFill>
                  <a:srgbClr val="595959"/>
                </a:solidFill>
              </a:defRPr>
            </a:lvl2pPr>
            <a:lvl3pPr indent="-292100" lvl="2" marL="1371600" algn="r">
              <a:lnSpc>
                <a:spcPct val="100000"/>
              </a:lnSpc>
              <a:spcBef>
                <a:spcPts val="0"/>
              </a:spcBef>
              <a:spcAft>
                <a:spcPts val="0"/>
              </a:spcAft>
              <a:buClr>
                <a:srgbClr val="595959"/>
              </a:buClr>
              <a:buSzPts val="1000"/>
              <a:buChar char="■"/>
              <a:defRPr sz="1000">
                <a:solidFill>
                  <a:srgbClr val="595959"/>
                </a:solidFill>
              </a:defRPr>
            </a:lvl3pPr>
            <a:lvl4pPr indent="-292100" lvl="3" marL="1828800" algn="r">
              <a:lnSpc>
                <a:spcPct val="100000"/>
              </a:lnSpc>
              <a:spcBef>
                <a:spcPts val="0"/>
              </a:spcBef>
              <a:spcAft>
                <a:spcPts val="0"/>
              </a:spcAft>
              <a:buClr>
                <a:srgbClr val="595959"/>
              </a:buClr>
              <a:buSzPts val="1000"/>
              <a:buChar char="●"/>
              <a:defRPr sz="1000">
                <a:solidFill>
                  <a:srgbClr val="595959"/>
                </a:solidFill>
              </a:defRPr>
            </a:lvl4pPr>
            <a:lvl5pPr indent="-292100" lvl="4" marL="2286000" algn="r">
              <a:lnSpc>
                <a:spcPct val="100000"/>
              </a:lnSpc>
              <a:spcBef>
                <a:spcPts val="0"/>
              </a:spcBef>
              <a:spcAft>
                <a:spcPts val="0"/>
              </a:spcAft>
              <a:buClr>
                <a:srgbClr val="595959"/>
              </a:buClr>
              <a:buSzPts val="1000"/>
              <a:buChar char="○"/>
              <a:defRPr sz="1000">
                <a:solidFill>
                  <a:srgbClr val="595959"/>
                </a:solidFill>
              </a:defRPr>
            </a:lvl5pPr>
            <a:lvl6pPr indent="-292100" lvl="5" marL="2743200" algn="r">
              <a:lnSpc>
                <a:spcPct val="100000"/>
              </a:lnSpc>
              <a:spcBef>
                <a:spcPts val="0"/>
              </a:spcBef>
              <a:spcAft>
                <a:spcPts val="0"/>
              </a:spcAft>
              <a:buClr>
                <a:srgbClr val="595959"/>
              </a:buClr>
              <a:buSzPts val="1000"/>
              <a:buChar char="■"/>
              <a:defRPr sz="1000">
                <a:solidFill>
                  <a:srgbClr val="595959"/>
                </a:solidFill>
              </a:defRPr>
            </a:lvl6pPr>
            <a:lvl7pPr indent="-292100" lvl="6" marL="3200400" algn="r">
              <a:lnSpc>
                <a:spcPct val="100000"/>
              </a:lnSpc>
              <a:spcBef>
                <a:spcPts val="0"/>
              </a:spcBef>
              <a:spcAft>
                <a:spcPts val="0"/>
              </a:spcAft>
              <a:buClr>
                <a:srgbClr val="595959"/>
              </a:buClr>
              <a:buSzPts val="1000"/>
              <a:buChar char="●"/>
              <a:defRPr sz="1000">
                <a:solidFill>
                  <a:srgbClr val="595959"/>
                </a:solidFill>
              </a:defRPr>
            </a:lvl7pPr>
            <a:lvl8pPr indent="-292100" lvl="7" marL="3657600" algn="r">
              <a:lnSpc>
                <a:spcPct val="100000"/>
              </a:lnSpc>
              <a:spcBef>
                <a:spcPts val="0"/>
              </a:spcBef>
              <a:spcAft>
                <a:spcPts val="0"/>
              </a:spcAft>
              <a:buClr>
                <a:srgbClr val="595959"/>
              </a:buClr>
              <a:buSzPts val="1000"/>
              <a:buChar char="○"/>
              <a:defRPr sz="1000">
                <a:solidFill>
                  <a:srgbClr val="595959"/>
                </a:solidFill>
              </a:defRPr>
            </a:lvl8pPr>
            <a:lvl9pPr indent="-292100" lvl="8" marL="4114800" algn="r">
              <a:lnSpc>
                <a:spcPct val="100000"/>
              </a:lnSpc>
              <a:spcBef>
                <a:spcPts val="0"/>
              </a:spcBef>
              <a:spcAft>
                <a:spcPts val="0"/>
              </a:spcAft>
              <a:buClr>
                <a:srgbClr val="595959"/>
              </a:buClr>
              <a:buSzPts val="1000"/>
              <a:buChar char="■"/>
              <a:defRPr sz="1000">
                <a:solidFill>
                  <a:srgbClr val="595959"/>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與兩欄 1">
  <p:cSld name="TITLE_AND_TWO_COLUMNS_1">
    <p:spTree>
      <p:nvGrpSpPr>
        <p:cNvPr id="321" name="Shape 321"/>
        <p:cNvGrpSpPr/>
        <p:nvPr/>
      </p:nvGrpSpPr>
      <p:grpSpPr>
        <a:xfrm>
          <a:off x="0" y="0"/>
          <a:ext cx="0" cy="0"/>
          <a:chOff x="0" y="0"/>
          <a:chExt cx="0" cy="0"/>
        </a:xfrm>
      </p:grpSpPr>
      <p:sp>
        <p:nvSpPr>
          <p:cNvPr id="322" name="Google Shape;322;p25"/>
          <p:cNvSpPr txBox="1"/>
          <p:nvPr>
            <p:ph type="title"/>
          </p:nvPr>
        </p:nvSpPr>
        <p:spPr>
          <a:xfrm>
            <a:off x="715550" y="717667"/>
            <a:ext cx="7713000" cy="623700"/>
          </a:xfrm>
          <a:prstGeom prst="rect">
            <a:avLst/>
          </a:prstGeom>
        </p:spPr>
        <p:txBody>
          <a:bodyPr anchorCtr="0" anchor="t" bIns="91425" lIns="91425" spcFirstLastPara="1" rIns="91425" wrap="square" tIns="0">
            <a:noAutofit/>
          </a:bodyPr>
          <a:lstStyle>
            <a:lvl1pPr lvl="0" algn="ctr">
              <a:spcBef>
                <a:spcPts val="0"/>
              </a:spcBef>
              <a:spcAft>
                <a:spcPts val="0"/>
              </a:spcAft>
              <a:buSzPts val="3200"/>
              <a:buNone/>
              <a:defRPr sz="3200"/>
            </a:lvl1pPr>
            <a:lvl2pPr lvl="1" algn="l">
              <a:spcBef>
                <a:spcPts val="0"/>
              </a:spcBef>
              <a:spcAft>
                <a:spcPts val="0"/>
              </a:spcAft>
              <a:buSzPts val="3200"/>
              <a:buNone/>
              <a:defRPr/>
            </a:lvl2pPr>
            <a:lvl3pPr lvl="2" algn="l">
              <a:spcBef>
                <a:spcPts val="0"/>
              </a:spcBef>
              <a:spcAft>
                <a:spcPts val="0"/>
              </a:spcAft>
              <a:buSzPts val="3200"/>
              <a:buNone/>
              <a:defRPr/>
            </a:lvl3pPr>
            <a:lvl4pPr lvl="3" algn="l">
              <a:spcBef>
                <a:spcPts val="0"/>
              </a:spcBef>
              <a:spcAft>
                <a:spcPts val="0"/>
              </a:spcAft>
              <a:buSzPts val="3200"/>
              <a:buNone/>
              <a:defRPr/>
            </a:lvl4pPr>
            <a:lvl5pPr lvl="4" algn="l">
              <a:spcBef>
                <a:spcPts val="0"/>
              </a:spcBef>
              <a:spcAft>
                <a:spcPts val="0"/>
              </a:spcAft>
              <a:buSzPts val="3200"/>
              <a:buNone/>
              <a:defRPr/>
            </a:lvl5pPr>
            <a:lvl6pPr lvl="5" algn="l">
              <a:spcBef>
                <a:spcPts val="0"/>
              </a:spcBef>
              <a:spcAft>
                <a:spcPts val="0"/>
              </a:spcAft>
              <a:buSzPts val="3200"/>
              <a:buNone/>
              <a:defRPr/>
            </a:lvl6pPr>
            <a:lvl7pPr lvl="6" algn="l">
              <a:spcBef>
                <a:spcPts val="0"/>
              </a:spcBef>
              <a:spcAft>
                <a:spcPts val="0"/>
              </a:spcAft>
              <a:buSzPts val="3200"/>
              <a:buNone/>
              <a:defRPr/>
            </a:lvl7pPr>
            <a:lvl8pPr lvl="7" algn="l">
              <a:spcBef>
                <a:spcPts val="0"/>
              </a:spcBef>
              <a:spcAft>
                <a:spcPts val="0"/>
              </a:spcAft>
              <a:buSzPts val="3200"/>
              <a:buNone/>
              <a:defRPr/>
            </a:lvl8pPr>
            <a:lvl9pPr lvl="8" algn="l">
              <a:spcBef>
                <a:spcPts val="0"/>
              </a:spcBef>
              <a:spcAft>
                <a:spcPts val="0"/>
              </a:spcAft>
              <a:buSzPts val="3200"/>
              <a:buNone/>
              <a:defRPr/>
            </a:lvl9pPr>
          </a:lstStyle>
          <a:p/>
        </p:txBody>
      </p:sp>
      <p:sp>
        <p:nvSpPr>
          <p:cNvPr id="323" name="Google Shape;323;p25"/>
          <p:cNvSpPr/>
          <p:nvPr/>
        </p:nvSpPr>
        <p:spPr>
          <a:xfrm>
            <a:off x="8218880" y="5897940"/>
            <a:ext cx="733200" cy="733200"/>
          </a:xfrm>
          <a:prstGeom prst="ellipse">
            <a:avLst/>
          </a:prstGeom>
          <a:solidFill>
            <a:srgbClr val="FFFFFF"/>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25"/>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25"/>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25"/>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algn="ctr">
              <a:buNone/>
              <a:defRPr b="1">
                <a:latin typeface="Outfit"/>
                <a:ea typeface="Outfit"/>
                <a:cs typeface="Outfit"/>
                <a:sym typeface="Outfit"/>
              </a:defRPr>
            </a:lvl1pPr>
            <a:lvl2pPr lvl="1" algn="ctr">
              <a:buNone/>
              <a:defRPr b="1">
                <a:latin typeface="Outfit"/>
                <a:ea typeface="Outfit"/>
                <a:cs typeface="Outfit"/>
                <a:sym typeface="Outfit"/>
              </a:defRPr>
            </a:lvl2pPr>
            <a:lvl3pPr lvl="2" algn="ctr">
              <a:buNone/>
              <a:defRPr b="1">
                <a:latin typeface="Outfit"/>
                <a:ea typeface="Outfit"/>
                <a:cs typeface="Outfit"/>
                <a:sym typeface="Outfit"/>
              </a:defRPr>
            </a:lvl3pPr>
            <a:lvl4pPr lvl="3" algn="ctr">
              <a:buNone/>
              <a:defRPr b="1">
                <a:latin typeface="Outfit"/>
                <a:ea typeface="Outfit"/>
                <a:cs typeface="Outfit"/>
                <a:sym typeface="Outfit"/>
              </a:defRPr>
            </a:lvl4pPr>
            <a:lvl5pPr lvl="4" algn="ctr">
              <a:buNone/>
              <a:defRPr b="1">
                <a:latin typeface="Outfit"/>
                <a:ea typeface="Outfit"/>
                <a:cs typeface="Outfit"/>
                <a:sym typeface="Outfit"/>
              </a:defRPr>
            </a:lvl5pPr>
            <a:lvl6pPr lvl="5" algn="ctr">
              <a:buNone/>
              <a:defRPr b="1">
                <a:latin typeface="Outfit"/>
                <a:ea typeface="Outfit"/>
                <a:cs typeface="Outfit"/>
                <a:sym typeface="Outfit"/>
              </a:defRPr>
            </a:lvl6pPr>
            <a:lvl7pPr lvl="6" algn="ctr">
              <a:buNone/>
              <a:defRPr b="1">
                <a:latin typeface="Outfit"/>
                <a:ea typeface="Outfit"/>
                <a:cs typeface="Outfit"/>
                <a:sym typeface="Outfit"/>
              </a:defRPr>
            </a:lvl7pPr>
            <a:lvl8pPr lvl="7" algn="ctr">
              <a:buNone/>
              <a:defRPr b="1">
                <a:latin typeface="Outfit"/>
                <a:ea typeface="Outfit"/>
                <a:cs typeface="Outfit"/>
                <a:sym typeface="Outfit"/>
              </a:defRPr>
            </a:lvl8pPr>
            <a:lvl9pPr lvl="8"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標題與內文 1 4">
  <p:cSld name="TITLE_AND_BODY_1_4_4">
    <p:spTree>
      <p:nvGrpSpPr>
        <p:cNvPr id="327" name="Shape 327"/>
        <p:cNvGrpSpPr/>
        <p:nvPr/>
      </p:nvGrpSpPr>
      <p:grpSpPr>
        <a:xfrm>
          <a:off x="0" y="0"/>
          <a:ext cx="0" cy="0"/>
          <a:chOff x="0" y="0"/>
          <a:chExt cx="0" cy="0"/>
        </a:xfrm>
      </p:grpSpPr>
      <p:sp>
        <p:nvSpPr>
          <p:cNvPr id="328" name="Google Shape;328;p26"/>
          <p:cNvSpPr/>
          <p:nvPr/>
        </p:nvSpPr>
        <p:spPr>
          <a:xfrm>
            <a:off x="0" y="244325"/>
            <a:ext cx="9144000" cy="6174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26"/>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lvl1pPr indent="-368300" lvl="0" marL="457200">
              <a:spcBef>
                <a:spcPts val="1000"/>
              </a:spcBef>
              <a:spcAft>
                <a:spcPts val="0"/>
              </a:spcAft>
              <a:buSzPts val="2200"/>
              <a:buChar char="●"/>
              <a:defRPr/>
            </a:lvl1pPr>
            <a:lvl2pPr indent="-355600" lvl="1" marL="914400">
              <a:spcBef>
                <a:spcPts val="1000"/>
              </a:spcBef>
              <a:spcAft>
                <a:spcPts val="0"/>
              </a:spcAft>
              <a:buSzPts val="2000"/>
              <a:buChar char="○"/>
              <a:defRPr/>
            </a:lvl2pPr>
            <a:lvl3pPr indent="-342900" lvl="2" marL="1371600">
              <a:spcBef>
                <a:spcPts val="0"/>
              </a:spcBef>
              <a:spcAft>
                <a:spcPts val="0"/>
              </a:spcAft>
              <a:buSzPts val="1800"/>
              <a:buChar char="■"/>
              <a:defRPr/>
            </a:lvl3pPr>
            <a:lvl4pPr indent="-330200" lvl="3" marL="1828800">
              <a:spcBef>
                <a:spcPts val="0"/>
              </a:spcBef>
              <a:spcAft>
                <a:spcPts val="0"/>
              </a:spcAft>
              <a:buSzPts val="16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30" name="Google Shape;330;p26"/>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lvl1pPr lvl="0" algn="ctr">
              <a:spcBef>
                <a:spcPts val="0"/>
              </a:spcBef>
              <a:spcAft>
                <a:spcPts val="0"/>
              </a:spcAft>
              <a:buSzPts val="3200"/>
              <a:buNone/>
              <a:defRPr sz="3200"/>
            </a:lvl1pPr>
            <a:lvl2pPr lvl="1" algn="l">
              <a:spcBef>
                <a:spcPts val="0"/>
              </a:spcBef>
              <a:spcAft>
                <a:spcPts val="0"/>
              </a:spcAft>
              <a:buSzPts val="3200"/>
              <a:buNone/>
              <a:defRPr/>
            </a:lvl2pPr>
            <a:lvl3pPr lvl="2" algn="l">
              <a:spcBef>
                <a:spcPts val="0"/>
              </a:spcBef>
              <a:spcAft>
                <a:spcPts val="0"/>
              </a:spcAft>
              <a:buSzPts val="3200"/>
              <a:buNone/>
              <a:defRPr/>
            </a:lvl3pPr>
            <a:lvl4pPr lvl="3" algn="l">
              <a:spcBef>
                <a:spcPts val="0"/>
              </a:spcBef>
              <a:spcAft>
                <a:spcPts val="0"/>
              </a:spcAft>
              <a:buSzPts val="3200"/>
              <a:buNone/>
              <a:defRPr/>
            </a:lvl4pPr>
            <a:lvl5pPr lvl="4" algn="l">
              <a:spcBef>
                <a:spcPts val="0"/>
              </a:spcBef>
              <a:spcAft>
                <a:spcPts val="0"/>
              </a:spcAft>
              <a:buSzPts val="3200"/>
              <a:buNone/>
              <a:defRPr/>
            </a:lvl5pPr>
            <a:lvl6pPr lvl="5" algn="l">
              <a:spcBef>
                <a:spcPts val="0"/>
              </a:spcBef>
              <a:spcAft>
                <a:spcPts val="0"/>
              </a:spcAft>
              <a:buSzPts val="3200"/>
              <a:buNone/>
              <a:defRPr/>
            </a:lvl6pPr>
            <a:lvl7pPr lvl="6" algn="l">
              <a:spcBef>
                <a:spcPts val="0"/>
              </a:spcBef>
              <a:spcAft>
                <a:spcPts val="0"/>
              </a:spcAft>
              <a:buSzPts val="3200"/>
              <a:buNone/>
              <a:defRPr/>
            </a:lvl7pPr>
            <a:lvl8pPr lvl="7" algn="l">
              <a:spcBef>
                <a:spcPts val="0"/>
              </a:spcBef>
              <a:spcAft>
                <a:spcPts val="0"/>
              </a:spcAft>
              <a:buSzPts val="3200"/>
              <a:buNone/>
              <a:defRPr/>
            </a:lvl8pPr>
            <a:lvl9pPr lvl="8" algn="l">
              <a:spcBef>
                <a:spcPts val="0"/>
              </a:spcBef>
              <a:spcAft>
                <a:spcPts val="0"/>
              </a:spcAft>
              <a:buSzPts val="3200"/>
              <a:buNone/>
              <a:defRPr/>
            </a:lvl9pPr>
          </a:lstStyle>
          <a:p/>
        </p:txBody>
      </p:sp>
      <p:sp>
        <p:nvSpPr>
          <p:cNvPr id="331" name="Google Shape;331;p26"/>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26"/>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26"/>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26"/>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algn="ctr">
              <a:buNone/>
              <a:defRPr b="1">
                <a:latin typeface="Outfit"/>
                <a:ea typeface="Outfit"/>
                <a:cs typeface="Outfit"/>
                <a:sym typeface="Outfit"/>
              </a:defRPr>
            </a:lvl1pPr>
            <a:lvl2pPr lvl="1" algn="ctr">
              <a:buNone/>
              <a:defRPr b="1">
                <a:latin typeface="Outfit"/>
                <a:ea typeface="Outfit"/>
                <a:cs typeface="Outfit"/>
                <a:sym typeface="Outfit"/>
              </a:defRPr>
            </a:lvl2pPr>
            <a:lvl3pPr lvl="2" algn="ctr">
              <a:buNone/>
              <a:defRPr b="1">
                <a:latin typeface="Outfit"/>
                <a:ea typeface="Outfit"/>
                <a:cs typeface="Outfit"/>
                <a:sym typeface="Outfit"/>
              </a:defRPr>
            </a:lvl3pPr>
            <a:lvl4pPr lvl="3" algn="ctr">
              <a:buNone/>
              <a:defRPr b="1">
                <a:latin typeface="Outfit"/>
                <a:ea typeface="Outfit"/>
                <a:cs typeface="Outfit"/>
                <a:sym typeface="Outfit"/>
              </a:defRPr>
            </a:lvl4pPr>
            <a:lvl5pPr lvl="4" algn="ctr">
              <a:buNone/>
              <a:defRPr b="1">
                <a:latin typeface="Outfit"/>
                <a:ea typeface="Outfit"/>
                <a:cs typeface="Outfit"/>
                <a:sym typeface="Outfit"/>
              </a:defRPr>
            </a:lvl5pPr>
            <a:lvl6pPr lvl="5" algn="ctr">
              <a:buNone/>
              <a:defRPr b="1">
                <a:latin typeface="Outfit"/>
                <a:ea typeface="Outfit"/>
                <a:cs typeface="Outfit"/>
                <a:sym typeface="Outfit"/>
              </a:defRPr>
            </a:lvl6pPr>
            <a:lvl7pPr lvl="6" algn="ctr">
              <a:buNone/>
              <a:defRPr b="1">
                <a:latin typeface="Outfit"/>
                <a:ea typeface="Outfit"/>
                <a:cs typeface="Outfit"/>
                <a:sym typeface="Outfit"/>
              </a:defRPr>
            </a:lvl7pPr>
            <a:lvl8pPr lvl="7" algn="ctr">
              <a:buNone/>
              <a:defRPr b="1">
                <a:latin typeface="Outfit"/>
                <a:ea typeface="Outfit"/>
                <a:cs typeface="Outfit"/>
                <a:sym typeface="Outfit"/>
              </a:defRPr>
            </a:lvl8pPr>
            <a:lvl9pPr lvl="8"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335" name="Google Shape;335;p26"/>
          <p:cNvSpPr txBox="1"/>
          <p:nvPr/>
        </p:nvSpPr>
        <p:spPr>
          <a:xfrm>
            <a:off x="715550" y="6402700"/>
            <a:ext cx="3939300" cy="338700"/>
          </a:xfrm>
          <a:prstGeom prst="rect">
            <a:avLst/>
          </a:prstGeom>
          <a:noFill/>
          <a:ln>
            <a:noFill/>
          </a:ln>
        </p:spPr>
        <p:txBody>
          <a:bodyPr anchorCtr="0" anchor="t" bIns="91425" lIns="91425" spcFirstLastPara="1" rIns="91425" wrap="square" tIns="91425">
            <a:spAutoFit/>
          </a:bodyPr>
          <a:lstStyle/>
          <a:p>
            <a:pPr indent="-63500" lvl="0" marL="0" marR="0" rtl="0" algn="l">
              <a:lnSpc>
                <a:spcPct val="100000"/>
              </a:lnSpc>
              <a:spcBef>
                <a:spcPts val="0"/>
              </a:spcBef>
              <a:spcAft>
                <a:spcPts val="0"/>
              </a:spcAft>
              <a:buClr>
                <a:srgbClr val="595959"/>
              </a:buClr>
              <a:buSzPts val="1000"/>
              <a:buFont typeface="Lexend"/>
              <a:buNone/>
            </a:pPr>
            <a:r>
              <a:rPr b="1" lang="zh-TW" sz="1000">
                <a:solidFill>
                  <a:srgbClr val="595959"/>
                </a:solidFill>
                <a:latin typeface="Lexend"/>
                <a:ea typeface="Lexend"/>
                <a:cs typeface="Lexend"/>
                <a:sym typeface="Lexend"/>
              </a:rPr>
              <a:t>淡江資圖 112-2</a:t>
            </a:r>
            <a:endParaRPr b="1" sz="1000">
              <a:solidFill>
                <a:srgbClr val="595959"/>
              </a:solidFill>
              <a:latin typeface="Lexend"/>
              <a:ea typeface="Lexend"/>
              <a:cs typeface="Lexend"/>
              <a:sym typeface="Lexen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 標題與內文 1">
  <p:cSld name="TITLE_AND_BODY_1_6">
    <p:spTree>
      <p:nvGrpSpPr>
        <p:cNvPr id="336" name="Shape 336"/>
        <p:cNvGrpSpPr/>
        <p:nvPr/>
      </p:nvGrpSpPr>
      <p:grpSpPr>
        <a:xfrm>
          <a:off x="0" y="0"/>
          <a:ext cx="0" cy="0"/>
          <a:chOff x="0" y="0"/>
          <a:chExt cx="0" cy="0"/>
        </a:xfrm>
      </p:grpSpPr>
      <p:sp>
        <p:nvSpPr>
          <p:cNvPr id="337" name="Google Shape;337;p27"/>
          <p:cNvSpPr txBox="1"/>
          <p:nvPr/>
        </p:nvSpPr>
        <p:spPr>
          <a:xfrm>
            <a:off x="715550" y="6402700"/>
            <a:ext cx="3939300" cy="338700"/>
          </a:xfrm>
          <a:prstGeom prst="rect">
            <a:avLst/>
          </a:prstGeom>
          <a:noFill/>
          <a:ln>
            <a:noFill/>
          </a:ln>
        </p:spPr>
        <p:txBody>
          <a:bodyPr anchorCtr="0" anchor="t" bIns="91425" lIns="91425" spcFirstLastPara="1" rIns="91425" wrap="square" tIns="91425">
            <a:spAutoFit/>
          </a:bodyPr>
          <a:lstStyle/>
          <a:p>
            <a:pPr indent="-63500" lvl="0" marL="0" marR="0" rtl="0" algn="l">
              <a:lnSpc>
                <a:spcPct val="100000"/>
              </a:lnSpc>
              <a:spcBef>
                <a:spcPts val="0"/>
              </a:spcBef>
              <a:spcAft>
                <a:spcPts val="0"/>
              </a:spcAft>
              <a:buClr>
                <a:srgbClr val="595959"/>
              </a:buClr>
              <a:buSzPts val="1000"/>
              <a:buFont typeface="Lexend"/>
              <a:buNone/>
            </a:pPr>
            <a:r>
              <a:rPr b="1" lang="zh-TW" sz="1000">
                <a:solidFill>
                  <a:srgbClr val="595959"/>
                </a:solidFill>
                <a:latin typeface="Lexend"/>
                <a:ea typeface="Lexend"/>
                <a:cs typeface="Lexend"/>
                <a:sym typeface="Lexend"/>
              </a:rPr>
              <a:t>淡江資圖 112-2</a:t>
            </a:r>
            <a:endParaRPr b="1" sz="1000">
              <a:solidFill>
                <a:srgbClr val="595959"/>
              </a:solidFill>
              <a:latin typeface="Lexend"/>
              <a:ea typeface="Lexend"/>
              <a:cs typeface="Lexend"/>
              <a:sym typeface="Lexend"/>
            </a:endParaRPr>
          </a:p>
        </p:txBody>
      </p:sp>
      <p:sp>
        <p:nvSpPr>
          <p:cNvPr id="338" name="Google Shape;338;p27"/>
          <p:cNvSpPr/>
          <p:nvPr/>
        </p:nvSpPr>
        <p:spPr>
          <a:xfrm>
            <a:off x="0" y="1110175"/>
            <a:ext cx="9144000" cy="5308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27"/>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lvl1pPr indent="-368300" lvl="0" marL="457200">
              <a:spcBef>
                <a:spcPts val="1000"/>
              </a:spcBef>
              <a:spcAft>
                <a:spcPts val="0"/>
              </a:spcAft>
              <a:buSzPts val="2200"/>
              <a:buChar char="●"/>
              <a:defRPr/>
            </a:lvl1pPr>
            <a:lvl2pPr indent="-355600" lvl="1" marL="914400">
              <a:spcBef>
                <a:spcPts val="1000"/>
              </a:spcBef>
              <a:spcAft>
                <a:spcPts val="0"/>
              </a:spcAft>
              <a:buSzPts val="2000"/>
              <a:buChar char="○"/>
              <a:defRPr/>
            </a:lvl2pPr>
            <a:lvl3pPr indent="-342900" lvl="2" marL="1371600">
              <a:spcBef>
                <a:spcPts val="0"/>
              </a:spcBef>
              <a:spcAft>
                <a:spcPts val="0"/>
              </a:spcAft>
              <a:buSzPts val="1800"/>
              <a:buChar char="■"/>
              <a:defRPr/>
            </a:lvl3pPr>
            <a:lvl4pPr indent="-330200" lvl="3" marL="1828800">
              <a:spcBef>
                <a:spcPts val="0"/>
              </a:spcBef>
              <a:spcAft>
                <a:spcPts val="0"/>
              </a:spcAft>
              <a:buSzPts val="16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40" name="Google Shape;340;p27"/>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lvl1pPr lvl="0" algn="ctr">
              <a:spcBef>
                <a:spcPts val="0"/>
              </a:spcBef>
              <a:spcAft>
                <a:spcPts val="0"/>
              </a:spcAft>
              <a:buSzPts val="3200"/>
              <a:buNone/>
              <a:defRPr sz="3200"/>
            </a:lvl1pPr>
            <a:lvl2pPr lvl="1" algn="l">
              <a:spcBef>
                <a:spcPts val="0"/>
              </a:spcBef>
              <a:spcAft>
                <a:spcPts val="0"/>
              </a:spcAft>
              <a:buSzPts val="3200"/>
              <a:buNone/>
              <a:defRPr/>
            </a:lvl2pPr>
            <a:lvl3pPr lvl="2" algn="l">
              <a:spcBef>
                <a:spcPts val="0"/>
              </a:spcBef>
              <a:spcAft>
                <a:spcPts val="0"/>
              </a:spcAft>
              <a:buSzPts val="3200"/>
              <a:buNone/>
              <a:defRPr/>
            </a:lvl3pPr>
            <a:lvl4pPr lvl="3" algn="l">
              <a:spcBef>
                <a:spcPts val="0"/>
              </a:spcBef>
              <a:spcAft>
                <a:spcPts val="0"/>
              </a:spcAft>
              <a:buSzPts val="3200"/>
              <a:buNone/>
              <a:defRPr/>
            </a:lvl4pPr>
            <a:lvl5pPr lvl="4" algn="l">
              <a:spcBef>
                <a:spcPts val="0"/>
              </a:spcBef>
              <a:spcAft>
                <a:spcPts val="0"/>
              </a:spcAft>
              <a:buSzPts val="3200"/>
              <a:buNone/>
              <a:defRPr/>
            </a:lvl5pPr>
            <a:lvl6pPr lvl="5" algn="l">
              <a:spcBef>
                <a:spcPts val="0"/>
              </a:spcBef>
              <a:spcAft>
                <a:spcPts val="0"/>
              </a:spcAft>
              <a:buSzPts val="3200"/>
              <a:buNone/>
              <a:defRPr/>
            </a:lvl6pPr>
            <a:lvl7pPr lvl="6" algn="l">
              <a:spcBef>
                <a:spcPts val="0"/>
              </a:spcBef>
              <a:spcAft>
                <a:spcPts val="0"/>
              </a:spcAft>
              <a:buSzPts val="3200"/>
              <a:buNone/>
              <a:defRPr/>
            </a:lvl7pPr>
            <a:lvl8pPr lvl="7" algn="l">
              <a:spcBef>
                <a:spcPts val="0"/>
              </a:spcBef>
              <a:spcAft>
                <a:spcPts val="0"/>
              </a:spcAft>
              <a:buSzPts val="3200"/>
              <a:buNone/>
              <a:defRPr/>
            </a:lvl8pPr>
            <a:lvl9pPr lvl="8" algn="l">
              <a:spcBef>
                <a:spcPts val="0"/>
              </a:spcBef>
              <a:spcAft>
                <a:spcPts val="0"/>
              </a:spcAft>
              <a:buSzPts val="3200"/>
              <a:buNone/>
              <a:defRPr/>
            </a:lvl9pPr>
          </a:lstStyle>
          <a:p/>
        </p:txBody>
      </p:sp>
      <p:sp>
        <p:nvSpPr>
          <p:cNvPr id="341" name="Google Shape;341;p27"/>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27"/>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27"/>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27"/>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algn="ctr">
              <a:buNone/>
              <a:defRPr b="1">
                <a:latin typeface="Outfit"/>
                <a:ea typeface="Outfit"/>
                <a:cs typeface="Outfit"/>
                <a:sym typeface="Outfit"/>
              </a:defRPr>
            </a:lvl1pPr>
            <a:lvl2pPr lvl="1" algn="ctr">
              <a:buNone/>
              <a:defRPr b="1">
                <a:latin typeface="Outfit"/>
                <a:ea typeface="Outfit"/>
                <a:cs typeface="Outfit"/>
                <a:sym typeface="Outfit"/>
              </a:defRPr>
            </a:lvl2pPr>
            <a:lvl3pPr lvl="2" algn="ctr">
              <a:buNone/>
              <a:defRPr b="1">
                <a:latin typeface="Outfit"/>
                <a:ea typeface="Outfit"/>
                <a:cs typeface="Outfit"/>
                <a:sym typeface="Outfit"/>
              </a:defRPr>
            </a:lvl3pPr>
            <a:lvl4pPr lvl="3" algn="ctr">
              <a:buNone/>
              <a:defRPr b="1">
                <a:latin typeface="Outfit"/>
                <a:ea typeface="Outfit"/>
                <a:cs typeface="Outfit"/>
                <a:sym typeface="Outfit"/>
              </a:defRPr>
            </a:lvl4pPr>
            <a:lvl5pPr lvl="4" algn="ctr">
              <a:buNone/>
              <a:defRPr b="1">
                <a:latin typeface="Outfit"/>
                <a:ea typeface="Outfit"/>
                <a:cs typeface="Outfit"/>
                <a:sym typeface="Outfit"/>
              </a:defRPr>
            </a:lvl5pPr>
            <a:lvl6pPr lvl="5" algn="ctr">
              <a:buNone/>
              <a:defRPr b="1">
                <a:latin typeface="Outfit"/>
                <a:ea typeface="Outfit"/>
                <a:cs typeface="Outfit"/>
                <a:sym typeface="Outfit"/>
              </a:defRPr>
            </a:lvl6pPr>
            <a:lvl7pPr lvl="6" algn="ctr">
              <a:buNone/>
              <a:defRPr b="1">
                <a:latin typeface="Outfit"/>
                <a:ea typeface="Outfit"/>
                <a:cs typeface="Outfit"/>
                <a:sym typeface="Outfit"/>
              </a:defRPr>
            </a:lvl7pPr>
            <a:lvl8pPr lvl="7" algn="ctr">
              <a:buNone/>
              <a:defRPr b="1">
                <a:latin typeface="Outfit"/>
                <a:ea typeface="Outfit"/>
                <a:cs typeface="Outfit"/>
                <a:sym typeface="Outfit"/>
              </a:defRPr>
            </a:lvl8pPr>
            <a:lvl9pPr lvl="8"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grpSp>
        <p:nvGrpSpPr>
          <p:cNvPr id="345" name="Google Shape;345;p27"/>
          <p:cNvGrpSpPr/>
          <p:nvPr/>
        </p:nvGrpSpPr>
        <p:grpSpPr>
          <a:xfrm rot="9448929">
            <a:off x="678374" y="287341"/>
            <a:ext cx="896614" cy="733235"/>
            <a:chOff x="3337500" y="1640525"/>
            <a:chExt cx="3773378" cy="3085800"/>
          </a:xfrm>
        </p:grpSpPr>
        <p:sp>
          <p:nvSpPr>
            <p:cNvPr id="346" name="Google Shape;346;p27"/>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27"/>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27"/>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9" name="Google Shape;349;p27"/>
          <p:cNvGrpSpPr/>
          <p:nvPr/>
        </p:nvGrpSpPr>
        <p:grpSpPr>
          <a:xfrm>
            <a:off x="118450" y="143608"/>
            <a:ext cx="1299300" cy="526200"/>
            <a:chOff x="7243875" y="3780983"/>
            <a:chExt cx="1299300" cy="526200"/>
          </a:xfrm>
        </p:grpSpPr>
        <p:grpSp>
          <p:nvGrpSpPr>
            <p:cNvPr id="350" name="Google Shape;350;p27"/>
            <p:cNvGrpSpPr/>
            <p:nvPr/>
          </p:nvGrpSpPr>
          <p:grpSpPr>
            <a:xfrm>
              <a:off x="7243875" y="3780983"/>
              <a:ext cx="1299300" cy="526200"/>
              <a:chOff x="3130375" y="-210650"/>
              <a:chExt cx="1299300" cy="526200"/>
            </a:xfrm>
          </p:grpSpPr>
          <p:sp>
            <p:nvSpPr>
              <p:cNvPr id="351" name="Google Shape;351;p27"/>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7"/>
              <p:cNvSpPr/>
              <p:nvPr/>
            </p:nvSpPr>
            <p:spPr>
              <a:xfrm>
                <a:off x="3263060" y="-47084"/>
                <a:ext cx="1077000" cy="268200"/>
              </a:xfrm>
              <a:prstGeom prst="roundRect">
                <a:avLst>
                  <a:gd fmla="val 50000" name="adj"/>
                </a:avLst>
              </a:prstGeom>
              <a:solidFill>
                <a:srgbClr val="ED8E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27"/>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4" name="Google Shape;354;p27"/>
            <p:cNvGrpSpPr/>
            <p:nvPr/>
          </p:nvGrpSpPr>
          <p:grpSpPr>
            <a:xfrm>
              <a:off x="7728150" y="4016475"/>
              <a:ext cx="330750" cy="55200"/>
              <a:chOff x="7632750" y="4032725"/>
              <a:chExt cx="330750" cy="55200"/>
            </a:xfrm>
          </p:grpSpPr>
          <p:sp>
            <p:nvSpPr>
              <p:cNvPr id="355" name="Google Shape;355;p27"/>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27"/>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27"/>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封面">
  <p:cSld name="TITLE_1">
    <p:bg>
      <p:bgPr>
        <a:solidFill>
          <a:srgbClr val="FFFFFF"/>
        </a:solidFill>
      </p:bgPr>
    </p:bg>
    <p:spTree>
      <p:nvGrpSpPr>
        <p:cNvPr id="28" name="Shape 28"/>
        <p:cNvGrpSpPr/>
        <p:nvPr/>
      </p:nvGrpSpPr>
      <p:grpSpPr>
        <a:xfrm>
          <a:off x="0" y="0"/>
          <a:ext cx="0" cy="0"/>
          <a:chOff x="0" y="0"/>
          <a:chExt cx="0" cy="0"/>
        </a:xfrm>
      </p:grpSpPr>
      <p:sp>
        <p:nvSpPr>
          <p:cNvPr id="29" name="Google Shape;29;p4"/>
          <p:cNvSpPr/>
          <p:nvPr/>
        </p:nvSpPr>
        <p:spPr>
          <a:xfrm>
            <a:off x="0" y="-25"/>
            <a:ext cx="47964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4"/>
          <p:cNvSpPr txBox="1"/>
          <p:nvPr>
            <p:ph type="ctrTitle"/>
          </p:nvPr>
        </p:nvSpPr>
        <p:spPr>
          <a:xfrm>
            <a:off x="715550" y="2015754"/>
            <a:ext cx="3723300" cy="1979700"/>
          </a:xfrm>
          <a:prstGeom prst="rect">
            <a:avLst/>
          </a:prstGeom>
        </p:spPr>
        <p:txBody>
          <a:bodyPr anchorCtr="0" anchor="ctr" bIns="91425" lIns="91425" spcFirstLastPara="1" rIns="91425" wrap="square" tIns="0">
            <a:noAutofit/>
          </a:bodyPr>
          <a:lstStyle>
            <a:lvl1pPr lvl="0" rtl="0" algn="ctr">
              <a:lnSpc>
                <a:spcPct val="90000"/>
              </a:lnSpc>
              <a:spcBef>
                <a:spcPts val="0"/>
              </a:spcBef>
              <a:spcAft>
                <a:spcPts val="0"/>
              </a:spcAft>
              <a:buClr>
                <a:schemeClr val="dk1"/>
              </a:buClr>
              <a:buSzPts val="5200"/>
              <a:buNone/>
              <a:defRPr sz="5000">
                <a:solidFill>
                  <a:schemeClr val="dk1"/>
                </a:solidFill>
                <a:latin typeface="Outfit"/>
                <a:ea typeface="Outfit"/>
                <a:cs typeface="Outfit"/>
                <a:sym typeface="Outfit"/>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1" name="Google Shape;31;p4"/>
          <p:cNvSpPr txBox="1"/>
          <p:nvPr>
            <p:ph idx="1" type="subTitle"/>
          </p:nvPr>
        </p:nvSpPr>
        <p:spPr>
          <a:xfrm>
            <a:off x="565200" y="4133543"/>
            <a:ext cx="4034100" cy="483600"/>
          </a:xfrm>
          <a:prstGeom prst="rect">
            <a:avLst/>
          </a:prstGeom>
        </p:spPr>
        <p:txBody>
          <a:bodyPr anchorCtr="0" anchor="t" bIns="91425" lIns="91425" spcFirstLastPara="1" rIns="91425" wrap="square" tIns="91425">
            <a:noAutofit/>
          </a:bodyPr>
          <a:lstStyle>
            <a:lvl1pPr lvl="0" rtl="0" algn="ctr">
              <a:lnSpc>
                <a:spcPct val="115000"/>
              </a:lnSpc>
              <a:spcBef>
                <a:spcPts val="1000"/>
              </a:spcBef>
              <a:spcAft>
                <a:spcPts val="0"/>
              </a:spcAft>
              <a:buSzPts val="2200"/>
              <a:buNone/>
              <a:defRPr>
                <a:latin typeface="Lexend Light"/>
                <a:ea typeface="Lexend Light"/>
                <a:cs typeface="Lexend Light"/>
                <a:sym typeface="Lexend Light"/>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2" name="Google Shape;32;p4"/>
          <p:cNvSpPr/>
          <p:nvPr/>
        </p:nvSpPr>
        <p:spPr>
          <a:xfrm>
            <a:off x="1767750" y="5631299"/>
            <a:ext cx="1629000" cy="588600"/>
          </a:xfrm>
          <a:prstGeom prst="ellipse">
            <a:avLst/>
          </a:prstGeom>
          <a:solidFill>
            <a:schemeClr val="lt1"/>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4"/>
          <p:cNvSpPr/>
          <p:nvPr/>
        </p:nvSpPr>
        <p:spPr>
          <a:xfrm>
            <a:off x="1919708" y="5791244"/>
            <a:ext cx="1370700" cy="3456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4"/>
          <p:cNvSpPr/>
          <p:nvPr/>
        </p:nvSpPr>
        <p:spPr>
          <a:xfrm>
            <a:off x="1862306" y="5743371"/>
            <a:ext cx="1370700" cy="3456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200">
              <a:solidFill>
                <a:schemeClr val="dk1"/>
              </a:solidFill>
              <a:latin typeface="Outfit"/>
              <a:ea typeface="Outfit"/>
              <a:cs typeface="Outfit"/>
              <a:sym typeface="Outfit"/>
            </a:endParaRPr>
          </a:p>
        </p:txBody>
      </p:sp>
      <p:sp>
        <p:nvSpPr>
          <p:cNvPr id="35" name="Google Shape;35;p4"/>
          <p:cNvSpPr txBox="1"/>
          <p:nvPr>
            <p:ph idx="2" type="subTitle"/>
          </p:nvPr>
        </p:nvSpPr>
        <p:spPr>
          <a:xfrm>
            <a:off x="2073150" y="5817288"/>
            <a:ext cx="948900" cy="197700"/>
          </a:xfrm>
          <a:prstGeom prst="rect">
            <a:avLst/>
          </a:prstGeom>
        </p:spPr>
        <p:txBody>
          <a:bodyPr anchorCtr="0" anchor="ctr" bIns="91425" lIns="91425" spcFirstLastPara="1" rIns="91425" wrap="square" tIns="91425">
            <a:noAutofit/>
          </a:bodyPr>
          <a:lstStyle>
            <a:lvl1pPr lvl="0" rtl="0" algn="ctr">
              <a:spcBef>
                <a:spcPts val="1000"/>
              </a:spcBef>
              <a:spcAft>
                <a:spcPts val="0"/>
              </a:spcAft>
              <a:buSzPts val="2200"/>
              <a:buFont typeface="Archivo Black"/>
              <a:buNone/>
              <a:defRPr b="1">
                <a:latin typeface="Archivo Black"/>
                <a:ea typeface="Archivo Black"/>
                <a:cs typeface="Archivo Black"/>
                <a:sym typeface="Archivo Black"/>
              </a:defRPr>
            </a:lvl1pPr>
            <a:lvl2pPr lvl="1" rtl="0" algn="ctr">
              <a:spcBef>
                <a:spcPts val="1000"/>
              </a:spcBef>
              <a:spcAft>
                <a:spcPts val="0"/>
              </a:spcAft>
              <a:buSzPts val="2000"/>
              <a:buFont typeface="Archivo Black"/>
              <a:buNone/>
              <a:defRPr b="1">
                <a:latin typeface="Archivo Black"/>
                <a:ea typeface="Archivo Black"/>
                <a:cs typeface="Archivo Black"/>
                <a:sym typeface="Archivo Black"/>
              </a:defRPr>
            </a:lvl2pPr>
            <a:lvl3pPr lvl="2" rtl="0" algn="ctr">
              <a:spcBef>
                <a:spcPts val="0"/>
              </a:spcBef>
              <a:spcAft>
                <a:spcPts val="0"/>
              </a:spcAft>
              <a:buSzPts val="1800"/>
              <a:buFont typeface="Archivo Black"/>
              <a:buNone/>
              <a:defRPr b="1">
                <a:latin typeface="Archivo Black"/>
                <a:ea typeface="Archivo Black"/>
                <a:cs typeface="Archivo Black"/>
                <a:sym typeface="Archivo Black"/>
              </a:defRPr>
            </a:lvl3pPr>
            <a:lvl4pPr lvl="3" rtl="0" algn="ctr">
              <a:spcBef>
                <a:spcPts val="0"/>
              </a:spcBef>
              <a:spcAft>
                <a:spcPts val="0"/>
              </a:spcAft>
              <a:buSzPts val="1600"/>
              <a:buFont typeface="Archivo Black"/>
              <a:buNone/>
              <a:defRPr b="1">
                <a:latin typeface="Archivo Black"/>
                <a:ea typeface="Archivo Black"/>
                <a:cs typeface="Archivo Black"/>
                <a:sym typeface="Archivo Black"/>
              </a:defRPr>
            </a:lvl4pPr>
            <a:lvl5pPr lvl="4" rtl="0" algn="ctr">
              <a:spcBef>
                <a:spcPts val="0"/>
              </a:spcBef>
              <a:spcAft>
                <a:spcPts val="0"/>
              </a:spcAft>
              <a:buSzPts val="1400"/>
              <a:buFont typeface="Archivo Black"/>
              <a:buNone/>
              <a:defRPr b="1">
                <a:latin typeface="Archivo Black"/>
                <a:ea typeface="Archivo Black"/>
                <a:cs typeface="Archivo Black"/>
                <a:sym typeface="Archivo Black"/>
              </a:defRPr>
            </a:lvl5pPr>
            <a:lvl6pPr lvl="5" rtl="0" algn="ctr">
              <a:spcBef>
                <a:spcPts val="0"/>
              </a:spcBef>
              <a:spcAft>
                <a:spcPts val="0"/>
              </a:spcAft>
              <a:buSzPts val="1400"/>
              <a:buFont typeface="Archivo Black"/>
              <a:buNone/>
              <a:defRPr b="1">
                <a:latin typeface="Archivo Black"/>
                <a:ea typeface="Archivo Black"/>
                <a:cs typeface="Archivo Black"/>
                <a:sym typeface="Archivo Black"/>
              </a:defRPr>
            </a:lvl6pPr>
            <a:lvl7pPr lvl="6" rtl="0" algn="ctr">
              <a:spcBef>
                <a:spcPts val="0"/>
              </a:spcBef>
              <a:spcAft>
                <a:spcPts val="0"/>
              </a:spcAft>
              <a:buSzPts val="1400"/>
              <a:buFont typeface="Archivo Black"/>
              <a:buNone/>
              <a:defRPr b="1">
                <a:latin typeface="Archivo Black"/>
                <a:ea typeface="Archivo Black"/>
                <a:cs typeface="Archivo Black"/>
                <a:sym typeface="Archivo Black"/>
              </a:defRPr>
            </a:lvl7pPr>
            <a:lvl8pPr lvl="7" rtl="0" algn="ctr">
              <a:spcBef>
                <a:spcPts val="0"/>
              </a:spcBef>
              <a:spcAft>
                <a:spcPts val="0"/>
              </a:spcAft>
              <a:buSzPts val="1400"/>
              <a:buFont typeface="Archivo Black"/>
              <a:buNone/>
              <a:defRPr b="1">
                <a:latin typeface="Archivo Black"/>
                <a:ea typeface="Archivo Black"/>
                <a:cs typeface="Archivo Black"/>
                <a:sym typeface="Archivo Black"/>
              </a:defRPr>
            </a:lvl8pPr>
            <a:lvl9pPr lvl="8" rtl="0" algn="ctr">
              <a:spcBef>
                <a:spcPts val="0"/>
              </a:spcBef>
              <a:spcAft>
                <a:spcPts val="0"/>
              </a:spcAft>
              <a:buSzPts val="1400"/>
              <a:buFont typeface="Archivo Black"/>
              <a:buNone/>
              <a:defRPr b="1">
                <a:latin typeface="Archivo Black"/>
                <a:ea typeface="Archivo Black"/>
                <a:cs typeface="Archivo Black"/>
                <a:sym typeface="Archivo Black"/>
              </a:defRPr>
            </a:lvl9pPr>
          </a:lstStyle>
          <a:p/>
        </p:txBody>
      </p:sp>
      <p:pic>
        <p:nvPicPr>
          <p:cNvPr id="36" name="Google Shape;36;p4"/>
          <p:cNvPicPr preferRelativeResize="0"/>
          <p:nvPr/>
        </p:nvPicPr>
        <p:blipFill rotWithShape="1">
          <a:blip r:embed="rId2">
            <a:alphaModFix amt="45000"/>
          </a:blip>
          <a:srcRect b="0" l="6816" r="57588" t="0"/>
          <a:stretch/>
        </p:blipFill>
        <p:spPr>
          <a:xfrm>
            <a:off x="4796400" y="0"/>
            <a:ext cx="4347600" cy="68580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章節h1">
  <p:cSld name="CUSTOM_10_1">
    <p:bg>
      <p:bgPr>
        <a:solidFill>
          <a:srgbClr val="FFFFFF"/>
        </a:solidFill>
      </p:bgPr>
    </p:bg>
    <p:spTree>
      <p:nvGrpSpPr>
        <p:cNvPr id="37" name="Shape 37"/>
        <p:cNvGrpSpPr/>
        <p:nvPr/>
      </p:nvGrpSpPr>
      <p:grpSpPr>
        <a:xfrm>
          <a:off x="0" y="0"/>
          <a:ext cx="0" cy="0"/>
          <a:chOff x="0" y="0"/>
          <a:chExt cx="0" cy="0"/>
        </a:xfrm>
      </p:grpSpPr>
      <p:pic>
        <p:nvPicPr>
          <p:cNvPr id="38" name="Google Shape;38;p5"/>
          <p:cNvPicPr preferRelativeResize="0"/>
          <p:nvPr/>
        </p:nvPicPr>
        <p:blipFill rotWithShape="1">
          <a:blip r:embed="rId2">
            <a:alphaModFix amt="45000"/>
          </a:blip>
          <a:srcRect b="0" l="0" r="0" t="59540"/>
          <a:stretch/>
        </p:blipFill>
        <p:spPr>
          <a:xfrm>
            <a:off x="0" y="4780800"/>
            <a:ext cx="9144000" cy="2077200"/>
          </a:xfrm>
          <a:prstGeom prst="rect">
            <a:avLst/>
          </a:prstGeom>
          <a:noFill/>
          <a:ln>
            <a:noFill/>
          </a:ln>
        </p:spPr>
      </p:pic>
      <p:sp>
        <p:nvSpPr>
          <p:cNvPr id="39" name="Google Shape;39;p5"/>
          <p:cNvSpPr/>
          <p:nvPr/>
        </p:nvSpPr>
        <p:spPr>
          <a:xfrm>
            <a:off x="0" y="0"/>
            <a:ext cx="9144000" cy="47808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5"/>
          <p:cNvSpPr/>
          <p:nvPr/>
        </p:nvSpPr>
        <p:spPr>
          <a:xfrm>
            <a:off x="8218880" y="194865"/>
            <a:ext cx="733200" cy="733200"/>
          </a:xfrm>
          <a:prstGeom prst="ellipse">
            <a:avLst/>
          </a:prstGeom>
          <a:solidFill>
            <a:srgbClr val="FFFFFF"/>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5"/>
          <p:cNvSpPr/>
          <p:nvPr/>
        </p:nvSpPr>
        <p:spPr>
          <a:xfrm>
            <a:off x="8332726" y="322825"/>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5"/>
          <p:cNvSpPr/>
          <p:nvPr/>
        </p:nvSpPr>
        <p:spPr>
          <a:xfrm>
            <a:off x="8300619" y="281737"/>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5"/>
          <p:cNvSpPr txBox="1"/>
          <p:nvPr>
            <p:ph idx="12" type="sldNum"/>
          </p:nvPr>
        </p:nvSpPr>
        <p:spPr>
          <a:xfrm>
            <a:off x="8311134" y="300084"/>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44" name="Google Shape;44;p5"/>
          <p:cNvSpPr txBox="1"/>
          <p:nvPr>
            <p:ph type="title"/>
          </p:nvPr>
        </p:nvSpPr>
        <p:spPr>
          <a:xfrm>
            <a:off x="715550" y="4915100"/>
            <a:ext cx="7713000" cy="689700"/>
          </a:xfrm>
          <a:prstGeom prst="rect">
            <a:avLst/>
          </a:prstGeom>
        </p:spPr>
        <p:txBody>
          <a:bodyPr anchorCtr="0" anchor="t" bIns="91425" lIns="91425" spcFirstLastPara="1" rIns="91425" wrap="square" tIns="0">
            <a:noAutofit/>
          </a:bodyPr>
          <a:lstStyle>
            <a:lvl1pPr lvl="0" rtl="0">
              <a:spcBef>
                <a:spcPts val="0"/>
              </a:spcBef>
              <a:spcAft>
                <a:spcPts val="0"/>
              </a:spcAft>
              <a:buClr>
                <a:schemeClr val="dk1"/>
              </a:buClr>
              <a:buSzPts val="4200"/>
              <a:buNone/>
              <a:defRPr sz="4200">
                <a:solidFill>
                  <a:schemeClr val="dk1"/>
                </a:solidFill>
              </a:defRPr>
            </a:lvl1pPr>
            <a:lvl2pPr lvl="1" rtl="0">
              <a:spcBef>
                <a:spcPts val="0"/>
              </a:spcBef>
              <a:spcAft>
                <a:spcPts val="0"/>
              </a:spcAft>
              <a:buSzPts val="3200"/>
              <a:buNone/>
              <a:defRPr>
                <a:latin typeface="Lexend Light"/>
                <a:ea typeface="Lexend Light"/>
                <a:cs typeface="Lexend Light"/>
                <a:sym typeface="Lexend Light"/>
              </a:defRPr>
            </a:lvl2pPr>
            <a:lvl3pPr lvl="2" rtl="0">
              <a:spcBef>
                <a:spcPts val="0"/>
              </a:spcBef>
              <a:spcAft>
                <a:spcPts val="0"/>
              </a:spcAft>
              <a:buSzPts val="3200"/>
              <a:buNone/>
              <a:defRPr>
                <a:latin typeface="Lexend Light"/>
                <a:ea typeface="Lexend Light"/>
                <a:cs typeface="Lexend Light"/>
                <a:sym typeface="Lexend Light"/>
              </a:defRPr>
            </a:lvl3pPr>
            <a:lvl4pPr lvl="3" rtl="0">
              <a:spcBef>
                <a:spcPts val="0"/>
              </a:spcBef>
              <a:spcAft>
                <a:spcPts val="0"/>
              </a:spcAft>
              <a:buSzPts val="3200"/>
              <a:buNone/>
              <a:defRPr>
                <a:latin typeface="Lexend Light"/>
                <a:ea typeface="Lexend Light"/>
                <a:cs typeface="Lexend Light"/>
                <a:sym typeface="Lexend Light"/>
              </a:defRPr>
            </a:lvl4pPr>
            <a:lvl5pPr lvl="4" rtl="0">
              <a:spcBef>
                <a:spcPts val="0"/>
              </a:spcBef>
              <a:spcAft>
                <a:spcPts val="0"/>
              </a:spcAft>
              <a:buSzPts val="3200"/>
              <a:buNone/>
              <a:defRPr>
                <a:latin typeface="Lexend Light"/>
                <a:ea typeface="Lexend Light"/>
                <a:cs typeface="Lexend Light"/>
                <a:sym typeface="Lexend Light"/>
              </a:defRPr>
            </a:lvl5pPr>
            <a:lvl6pPr lvl="5" rtl="0">
              <a:spcBef>
                <a:spcPts val="0"/>
              </a:spcBef>
              <a:spcAft>
                <a:spcPts val="0"/>
              </a:spcAft>
              <a:buSzPts val="3200"/>
              <a:buNone/>
              <a:defRPr>
                <a:latin typeface="Lexend Light"/>
                <a:ea typeface="Lexend Light"/>
                <a:cs typeface="Lexend Light"/>
                <a:sym typeface="Lexend Light"/>
              </a:defRPr>
            </a:lvl6pPr>
            <a:lvl7pPr lvl="6" rtl="0">
              <a:spcBef>
                <a:spcPts val="0"/>
              </a:spcBef>
              <a:spcAft>
                <a:spcPts val="0"/>
              </a:spcAft>
              <a:buSzPts val="3200"/>
              <a:buNone/>
              <a:defRPr>
                <a:latin typeface="Lexend Light"/>
                <a:ea typeface="Lexend Light"/>
                <a:cs typeface="Lexend Light"/>
                <a:sym typeface="Lexend Light"/>
              </a:defRPr>
            </a:lvl7pPr>
            <a:lvl8pPr lvl="7" rtl="0">
              <a:spcBef>
                <a:spcPts val="0"/>
              </a:spcBef>
              <a:spcAft>
                <a:spcPts val="0"/>
              </a:spcAft>
              <a:buSzPts val="3200"/>
              <a:buNone/>
              <a:defRPr>
                <a:latin typeface="Lexend Light"/>
                <a:ea typeface="Lexend Light"/>
                <a:cs typeface="Lexend Light"/>
                <a:sym typeface="Lexend Light"/>
              </a:defRPr>
            </a:lvl8pPr>
            <a:lvl9pPr lvl="8" rtl="0">
              <a:spcBef>
                <a:spcPts val="0"/>
              </a:spcBef>
              <a:spcAft>
                <a:spcPts val="0"/>
              </a:spcAft>
              <a:buSzPts val="3200"/>
              <a:buNone/>
              <a:defRPr>
                <a:latin typeface="Lexend Light"/>
                <a:ea typeface="Lexend Light"/>
                <a:cs typeface="Lexend Light"/>
                <a:sym typeface="Lexend Light"/>
              </a:defRPr>
            </a:lvl9pPr>
          </a:lstStyle>
          <a:p/>
        </p:txBody>
      </p:sp>
      <p:sp>
        <p:nvSpPr>
          <p:cNvPr id="45" name="Google Shape;45;p5"/>
          <p:cNvSpPr txBox="1"/>
          <p:nvPr>
            <p:ph idx="1"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 子目錄">
  <p:cSld name="CUSTOM_10_1_1">
    <p:bg>
      <p:bgPr>
        <a:solidFill>
          <a:srgbClr val="FFFFFF"/>
        </a:solidFill>
      </p:bgPr>
    </p:bg>
    <p:spTree>
      <p:nvGrpSpPr>
        <p:cNvPr id="46" name="Shape 46"/>
        <p:cNvGrpSpPr/>
        <p:nvPr/>
      </p:nvGrpSpPr>
      <p:grpSpPr>
        <a:xfrm>
          <a:off x="0" y="0"/>
          <a:ext cx="0" cy="0"/>
          <a:chOff x="0" y="0"/>
          <a:chExt cx="0" cy="0"/>
        </a:xfrm>
      </p:grpSpPr>
      <p:pic>
        <p:nvPicPr>
          <p:cNvPr id="47" name="Google Shape;47;p6"/>
          <p:cNvPicPr preferRelativeResize="0"/>
          <p:nvPr/>
        </p:nvPicPr>
        <p:blipFill rotWithShape="1">
          <a:blip r:embed="rId2">
            <a:alphaModFix amt="45000"/>
          </a:blip>
          <a:srcRect b="0" l="0" r="0" t="59540"/>
          <a:stretch/>
        </p:blipFill>
        <p:spPr>
          <a:xfrm>
            <a:off x="0" y="4780800"/>
            <a:ext cx="9144000" cy="2077200"/>
          </a:xfrm>
          <a:prstGeom prst="rect">
            <a:avLst/>
          </a:prstGeom>
          <a:noFill/>
          <a:ln>
            <a:noFill/>
          </a:ln>
        </p:spPr>
      </p:pic>
      <p:sp>
        <p:nvSpPr>
          <p:cNvPr id="48" name="Google Shape;48;p6"/>
          <p:cNvSpPr txBox="1"/>
          <p:nvPr>
            <p:ph idx="1" type="body"/>
          </p:nvPr>
        </p:nvSpPr>
        <p:spPr>
          <a:xfrm>
            <a:off x="715550" y="6431700"/>
            <a:ext cx="7713000" cy="259500"/>
          </a:xfrm>
          <a:prstGeom prst="rect">
            <a:avLst/>
          </a:prstGeom>
        </p:spPr>
        <p:txBody>
          <a:bodyPr anchorCtr="0" anchor="b" bIns="0" lIns="0" spcFirstLastPara="1" rIns="0" wrap="square" tIns="0">
            <a:noAutofit/>
          </a:bodyPr>
          <a:lstStyle>
            <a:lvl1pPr indent="-292100" lvl="0" marL="457200" algn="r">
              <a:spcBef>
                <a:spcPts val="1000"/>
              </a:spcBef>
              <a:spcAft>
                <a:spcPts val="0"/>
              </a:spcAft>
              <a:buClr>
                <a:srgbClr val="666666"/>
              </a:buClr>
              <a:buSzPts val="1000"/>
              <a:buChar char="●"/>
              <a:defRPr sz="1000">
                <a:solidFill>
                  <a:srgbClr val="666666"/>
                </a:solidFill>
              </a:defRPr>
            </a:lvl1pPr>
            <a:lvl2pPr indent="-292100" lvl="1" marL="914400" algn="r">
              <a:spcBef>
                <a:spcPts val="1000"/>
              </a:spcBef>
              <a:spcAft>
                <a:spcPts val="0"/>
              </a:spcAft>
              <a:buClr>
                <a:srgbClr val="666666"/>
              </a:buClr>
              <a:buSzPts val="1000"/>
              <a:buChar char="○"/>
              <a:defRPr sz="1000">
                <a:solidFill>
                  <a:srgbClr val="666666"/>
                </a:solidFill>
              </a:defRPr>
            </a:lvl2pPr>
            <a:lvl3pPr indent="-292100" lvl="2" marL="1371600" algn="r">
              <a:spcBef>
                <a:spcPts val="0"/>
              </a:spcBef>
              <a:spcAft>
                <a:spcPts val="0"/>
              </a:spcAft>
              <a:buClr>
                <a:srgbClr val="666666"/>
              </a:buClr>
              <a:buSzPts val="1000"/>
              <a:buChar char="■"/>
              <a:defRPr sz="1000">
                <a:solidFill>
                  <a:srgbClr val="666666"/>
                </a:solidFill>
              </a:defRPr>
            </a:lvl3pPr>
            <a:lvl4pPr indent="-292100" lvl="3" marL="1828800" algn="r">
              <a:spcBef>
                <a:spcPts val="0"/>
              </a:spcBef>
              <a:spcAft>
                <a:spcPts val="0"/>
              </a:spcAft>
              <a:buClr>
                <a:srgbClr val="666666"/>
              </a:buClr>
              <a:buSzPts val="1000"/>
              <a:buChar char="●"/>
              <a:defRPr sz="1000">
                <a:solidFill>
                  <a:srgbClr val="666666"/>
                </a:solidFill>
              </a:defRPr>
            </a:lvl4pPr>
            <a:lvl5pPr indent="-292100" lvl="4" marL="2286000" algn="r">
              <a:spcBef>
                <a:spcPts val="0"/>
              </a:spcBef>
              <a:spcAft>
                <a:spcPts val="0"/>
              </a:spcAft>
              <a:buClr>
                <a:srgbClr val="666666"/>
              </a:buClr>
              <a:buSzPts val="1000"/>
              <a:buChar char="○"/>
              <a:defRPr sz="1000">
                <a:solidFill>
                  <a:srgbClr val="666666"/>
                </a:solidFill>
              </a:defRPr>
            </a:lvl5pPr>
            <a:lvl6pPr indent="-292100" lvl="5" marL="2743200" algn="r">
              <a:spcBef>
                <a:spcPts val="0"/>
              </a:spcBef>
              <a:spcAft>
                <a:spcPts val="0"/>
              </a:spcAft>
              <a:buClr>
                <a:srgbClr val="666666"/>
              </a:buClr>
              <a:buSzPts val="1000"/>
              <a:buChar char="■"/>
              <a:defRPr sz="1000">
                <a:solidFill>
                  <a:srgbClr val="666666"/>
                </a:solidFill>
              </a:defRPr>
            </a:lvl6pPr>
            <a:lvl7pPr indent="-292100" lvl="6" marL="3200400" algn="r">
              <a:spcBef>
                <a:spcPts val="0"/>
              </a:spcBef>
              <a:spcAft>
                <a:spcPts val="0"/>
              </a:spcAft>
              <a:buClr>
                <a:srgbClr val="666666"/>
              </a:buClr>
              <a:buSzPts val="1000"/>
              <a:buChar char="●"/>
              <a:defRPr sz="1000">
                <a:solidFill>
                  <a:srgbClr val="666666"/>
                </a:solidFill>
              </a:defRPr>
            </a:lvl7pPr>
            <a:lvl8pPr indent="-292100" lvl="7" marL="3657600" algn="r">
              <a:spcBef>
                <a:spcPts val="0"/>
              </a:spcBef>
              <a:spcAft>
                <a:spcPts val="0"/>
              </a:spcAft>
              <a:buClr>
                <a:srgbClr val="666666"/>
              </a:buClr>
              <a:buSzPts val="1000"/>
              <a:buChar char="○"/>
              <a:defRPr sz="1000">
                <a:solidFill>
                  <a:srgbClr val="666666"/>
                </a:solidFill>
              </a:defRPr>
            </a:lvl8pPr>
            <a:lvl9pPr indent="-292100" lvl="8" marL="4114800" algn="r">
              <a:spcBef>
                <a:spcPts val="0"/>
              </a:spcBef>
              <a:spcAft>
                <a:spcPts val="0"/>
              </a:spcAft>
              <a:buClr>
                <a:srgbClr val="666666"/>
              </a:buClr>
              <a:buSzPts val="1000"/>
              <a:buChar char="■"/>
              <a:defRPr sz="1000">
                <a:solidFill>
                  <a:srgbClr val="666666"/>
                </a:solidFill>
              </a:defRPr>
            </a:lvl9pPr>
          </a:lstStyle>
          <a:p/>
        </p:txBody>
      </p:sp>
      <p:pic>
        <p:nvPicPr>
          <p:cNvPr id="49" name="Google Shape;49;p6"/>
          <p:cNvPicPr preferRelativeResize="0"/>
          <p:nvPr/>
        </p:nvPicPr>
        <p:blipFill rotWithShape="1">
          <a:blip r:embed="rId2">
            <a:alphaModFix amt="45000"/>
          </a:blip>
          <a:srcRect b="0" l="0" r="0" t="59540"/>
          <a:stretch/>
        </p:blipFill>
        <p:spPr>
          <a:xfrm>
            <a:off x="0" y="0"/>
            <a:ext cx="9144000" cy="2077200"/>
          </a:xfrm>
          <a:prstGeom prst="rect">
            <a:avLst/>
          </a:prstGeom>
          <a:noFill/>
          <a:ln>
            <a:noFill/>
          </a:ln>
        </p:spPr>
      </p:pic>
      <p:sp>
        <p:nvSpPr>
          <p:cNvPr id="50" name="Google Shape;50;p6"/>
          <p:cNvSpPr/>
          <p:nvPr/>
        </p:nvSpPr>
        <p:spPr>
          <a:xfrm>
            <a:off x="8218880" y="194865"/>
            <a:ext cx="733200" cy="733200"/>
          </a:xfrm>
          <a:prstGeom prst="ellipse">
            <a:avLst/>
          </a:prstGeom>
          <a:solidFill>
            <a:srgbClr val="FFFFFF"/>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6"/>
          <p:cNvSpPr/>
          <p:nvPr/>
        </p:nvSpPr>
        <p:spPr>
          <a:xfrm>
            <a:off x="8332726" y="322825"/>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6"/>
          <p:cNvSpPr/>
          <p:nvPr/>
        </p:nvSpPr>
        <p:spPr>
          <a:xfrm>
            <a:off x="8300619" y="281737"/>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6"/>
          <p:cNvSpPr txBox="1"/>
          <p:nvPr>
            <p:ph idx="12" type="sldNum"/>
          </p:nvPr>
        </p:nvSpPr>
        <p:spPr>
          <a:xfrm>
            <a:off x="8311134" y="300084"/>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54" name="Google Shape;54;p6"/>
          <p:cNvSpPr txBox="1"/>
          <p:nvPr>
            <p:ph type="title"/>
          </p:nvPr>
        </p:nvSpPr>
        <p:spPr>
          <a:xfrm>
            <a:off x="715550" y="506775"/>
            <a:ext cx="7713000" cy="689700"/>
          </a:xfrm>
          <a:prstGeom prst="rect">
            <a:avLst/>
          </a:prstGeom>
        </p:spPr>
        <p:txBody>
          <a:bodyPr anchorCtr="0" anchor="t" bIns="91425" lIns="91425" spcFirstLastPara="1" rIns="91425" wrap="square" tIns="0">
            <a:noAutofit/>
          </a:bodyPr>
          <a:lstStyle>
            <a:lvl1pPr lvl="0" rtl="0" algn="ctr">
              <a:spcBef>
                <a:spcPts val="0"/>
              </a:spcBef>
              <a:spcAft>
                <a:spcPts val="0"/>
              </a:spcAft>
              <a:buClr>
                <a:srgbClr val="B45F06"/>
              </a:buClr>
              <a:buSzPts val="4200"/>
              <a:buNone/>
              <a:defRPr sz="4200">
                <a:solidFill>
                  <a:srgbClr val="B45F06"/>
                </a:solidFill>
              </a:defRPr>
            </a:lvl1pPr>
            <a:lvl2pPr lvl="1" rtl="0">
              <a:spcBef>
                <a:spcPts val="0"/>
              </a:spcBef>
              <a:spcAft>
                <a:spcPts val="0"/>
              </a:spcAft>
              <a:buClr>
                <a:srgbClr val="B45F06"/>
              </a:buClr>
              <a:buSzPts val="3200"/>
              <a:buNone/>
              <a:defRPr>
                <a:solidFill>
                  <a:srgbClr val="B45F06"/>
                </a:solidFill>
                <a:latin typeface="Lexend Light"/>
                <a:ea typeface="Lexend Light"/>
                <a:cs typeface="Lexend Light"/>
                <a:sym typeface="Lexend Light"/>
              </a:defRPr>
            </a:lvl2pPr>
            <a:lvl3pPr lvl="2" rtl="0">
              <a:spcBef>
                <a:spcPts val="0"/>
              </a:spcBef>
              <a:spcAft>
                <a:spcPts val="0"/>
              </a:spcAft>
              <a:buClr>
                <a:srgbClr val="B45F06"/>
              </a:buClr>
              <a:buSzPts val="3200"/>
              <a:buNone/>
              <a:defRPr>
                <a:solidFill>
                  <a:srgbClr val="B45F06"/>
                </a:solidFill>
                <a:latin typeface="Lexend Light"/>
                <a:ea typeface="Lexend Light"/>
                <a:cs typeface="Lexend Light"/>
                <a:sym typeface="Lexend Light"/>
              </a:defRPr>
            </a:lvl3pPr>
            <a:lvl4pPr lvl="3" rtl="0">
              <a:spcBef>
                <a:spcPts val="0"/>
              </a:spcBef>
              <a:spcAft>
                <a:spcPts val="0"/>
              </a:spcAft>
              <a:buClr>
                <a:srgbClr val="B45F06"/>
              </a:buClr>
              <a:buSzPts val="3200"/>
              <a:buNone/>
              <a:defRPr>
                <a:solidFill>
                  <a:srgbClr val="B45F06"/>
                </a:solidFill>
                <a:latin typeface="Lexend Light"/>
                <a:ea typeface="Lexend Light"/>
                <a:cs typeface="Lexend Light"/>
                <a:sym typeface="Lexend Light"/>
              </a:defRPr>
            </a:lvl4pPr>
            <a:lvl5pPr lvl="4" rtl="0">
              <a:spcBef>
                <a:spcPts val="0"/>
              </a:spcBef>
              <a:spcAft>
                <a:spcPts val="0"/>
              </a:spcAft>
              <a:buClr>
                <a:srgbClr val="B45F06"/>
              </a:buClr>
              <a:buSzPts val="3200"/>
              <a:buNone/>
              <a:defRPr>
                <a:solidFill>
                  <a:srgbClr val="B45F06"/>
                </a:solidFill>
                <a:latin typeface="Lexend Light"/>
                <a:ea typeface="Lexend Light"/>
                <a:cs typeface="Lexend Light"/>
                <a:sym typeface="Lexend Light"/>
              </a:defRPr>
            </a:lvl5pPr>
            <a:lvl6pPr lvl="5" rtl="0">
              <a:spcBef>
                <a:spcPts val="0"/>
              </a:spcBef>
              <a:spcAft>
                <a:spcPts val="0"/>
              </a:spcAft>
              <a:buClr>
                <a:srgbClr val="B45F06"/>
              </a:buClr>
              <a:buSzPts val="3200"/>
              <a:buNone/>
              <a:defRPr>
                <a:solidFill>
                  <a:srgbClr val="B45F06"/>
                </a:solidFill>
                <a:latin typeface="Lexend Light"/>
                <a:ea typeface="Lexend Light"/>
                <a:cs typeface="Lexend Light"/>
                <a:sym typeface="Lexend Light"/>
              </a:defRPr>
            </a:lvl6pPr>
            <a:lvl7pPr lvl="6" rtl="0">
              <a:spcBef>
                <a:spcPts val="0"/>
              </a:spcBef>
              <a:spcAft>
                <a:spcPts val="0"/>
              </a:spcAft>
              <a:buClr>
                <a:srgbClr val="B45F06"/>
              </a:buClr>
              <a:buSzPts val="3200"/>
              <a:buNone/>
              <a:defRPr>
                <a:solidFill>
                  <a:srgbClr val="B45F06"/>
                </a:solidFill>
                <a:latin typeface="Lexend Light"/>
                <a:ea typeface="Lexend Light"/>
                <a:cs typeface="Lexend Light"/>
                <a:sym typeface="Lexend Light"/>
              </a:defRPr>
            </a:lvl7pPr>
            <a:lvl8pPr lvl="7" rtl="0">
              <a:spcBef>
                <a:spcPts val="0"/>
              </a:spcBef>
              <a:spcAft>
                <a:spcPts val="0"/>
              </a:spcAft>
              <a:buClr>
                <a:srgbClr val="B45F06"/>
              </a:buClr>
              <a:buSzPts val="3200"/>
              <a:buNone/>
              <a:defRPr>
                <a:solidFill>
                  <a:srgbClr val="B45F06"/>
                </a:solidFill>
                <a:latin typeface="Lexend Light"/>
                <a:ea typeface="Lexend Light"/>
                <a:cs typeface="Lexend Light"/>
                <a:sym typeface="Lexend Light"/>
              </a:defRPr>
            </a:lvl8pPr>
            <a:lvl9pPr lvl="8" rtl="0">
              <a:spcBef>
                <a:spcPts val="0"/>
              </a:spcBef>
              <a:spcAft>
                <a:spcPts val="0"/>
              </a:spcAft>
              <a:buClr>
                <a:srgbClr val="B45F06"/>
              </a:buClr>
              <a:buSzPts val="3200"/>
              <a:buNone/>
              <a:defRPr>
                <a:solidFill>
                  <a:srgbClr val="B45F06"/>
                </a:solidFill>
                <a:latin typeface="Lexend Light"/>
                <a:ea typeface="Lexend Light"/>
                <a:cs typeface="Lexend Light"/>
                <a:sym typeface="Lexend Light"/>
              </a:defRPr>
            </a:lvl9pPr>
          </a:lstStyle>
          <a:p/>
        </p:txBody>
      </p:sp>
      <p:sp>
        <p:nvSpPr>
          <p:cNvPr id="55" name="Google Shape;55;p6"/>
          <p:cNvSpPr/>
          <p:nvPr/>
        </p:nvSpPr>
        <p:spPr>
          <a:xfrm>
            <a:off x="0" y="1612625"/>
            <a:ext cx="9144000" cy="42069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6"/>
          <p:cNvSpPr txBox="1"/>
          <p:nvPr>
            <p:ph idx="2"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目錄">
  <p:cSld name="TITLE_AND_BODY_1_5">
    <p:spTree>
      <p:nvGrpSpPr>
        <p:cNvPr id="57" name="Shape 57"/>
        <p:cNvGrpSpPr/>
        <p:nvPr/>
      </p:nvGrpSpPr>
      <p:grpSpPr>
        <a:xfrm>
          <a:off x="0" y="0"/>
          <a:ext cx="0" cy="0"/>
          <a:chOff x="0" y="0"/>
          <a:chExt cx="0" cy="0"/>
        </a:xfrm>
      </p:grpSpPr>
      <p:sp>
        <p:nvSpPr>
          <p:cNvPr id="58" name="Google Shape;58;p7"/>
          <p:cNvSpPr/>
          <p:nvPr/>
        </p:nvSpPr>
        <p:spPr>
          <a:xfrm>
            <a:off x="7872600" y="0"/>
            <a:ext cx="12714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7"/>
          <p:cNvSpPr txBox="1"/>
          <p:nvPr>
            <p:ph type="title"/>
          </p:nvPr>
        </p:nvSpPr>
        <p:spPr>
          <a:xfrm>
            <a:off x="1271450" y="414850"/>
            <a:ext cx="6601200" cy="623700"/>
          </a:xfrm>
          <a:prstGeom prst="rect">
            <a:avLst/>
          </a:prstGeom>
        </p:spPr>
        <p:txBody>
          <a:bodyPr anchorCtr="0" anchor="t"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60" name="Google Shape;60;p7"/>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7"/>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7"/>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7"/>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64" name="Google Shape;64;p7"/>
          <p:cNvSpPr txBox="1"/>
          <p:nvPr>
            <p:ph idx="1" type="body"/>
          </p:nvPr>
        </p:nvSpPr>
        <p:spPr>
          <a:xfrm>
            <a:off x="1271400" y="1341325"/>
            <a:ext cx="6601200" cy="4758600"/>
          </a:xfrm>
          <a:prstGeom prst="rect">
            <a:avLst/>
          </a:prstGeom>
        </p:spPr>
        <p:txBody>
          <a:bodyPr anchorCtr="0" anchor="t" bIns="91425" lIns="91425" spcFirstLastPara="1" rIns="91425" wrap="square" tIns="91425">
            <a:noAutofit/>
          </a:bodyPr>
          <a:lstStyle>
            <a:lvl1pPr indent="-368300" lvl="0" marL="457200" rtl="0">
              <a:spcBef>
                <a:spcPts val="1000"/>
              </a:spcBef>
              <a:spcAft>
                <a:spcPts val="0"/>
              </a:spcAft>
              <a:buSzPts val="2200"/>
              <a:buChar char="●"/>
              <a:defRPr/>
            </a:lvl1pPr>
            <a:lvl2pPr indent="-355600" lvl="1" marL="914400" rtl="0">
              <a:spcBef>
                <a:spcPts val="1000"/>
              </a:spcBef>
              <a:spcAft>
                <a:spcPts val="0"/>
              </a:spcAft>
              <a:buSzPts val="2000"/>
              <a:buChar char="○"/>
              <a:defRPr/>
            </a:lvl2pPr>
            <a:lvl3pPr indent="-342900" lvl="2" marL="1371600" rtl="0">
              <a:spcBef>
                <a:spcPts val="0"/>
              </a:spcBef>
              <a:spcAft>
                <a:spcPts val="0"/>
              </a:spcAft>
              <a:buSzPts val="1800"/>
              <a:buChar char="■"/>
              <a:defRPr/>
            </a:lvl3pPr>
            <a:lvl4pPr indent="-330200" lvl="3" marL="1828800" rtl="0">
              <a:spcBef>
                <a:spcPts val="0"/>
              </a:spcBef>
              <a:spcAft>
                <a:spcPts val="0"/>
              </a:spcAft>
              <a:buSzPts val="16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5" name="Google Shape;65;p7"/>
          <p:cNvSpPr/>
          <p:nvPr/>
        </p:nvSpPr>
        <p:spPr>
          <a:xfrm>
            <a:off x="0" y="0"/>
            <a:ext cx="12714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7"/>
          <p:cNvSpPr txBox="1"/>
          <p:nvPr>
            <p:ph idx="2" type="body"/>
          </p:nvPr>
        </p:nvSpPr>
        <p:spPr>
          <a:xfrm>
            <a:off x="2630200" y="6431700"/>
            <a:ext cx="5242500" cy="259500"/>
          </a:xfrm>
          <a:prstGeom prst="rect">
            <a:avLst/>
          </a:prstGeom>
        </p:spPr>
        <p:txBody>
          <a:bodyPr anchorCtr="0" anchor="ctr" bIns="0" lIns="0" spcFirstLastPara="1" rIns="90000" wrap="square" tIns="0">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
        <p:nvSpPr>
          <p:cNvPr id="67" name="Google Shape;67;p7"/>
          <p:cNvSpPr txBox="1"/>
          <p:nvPr>
            <p:ph idx="3" type="subTitle"/>
          </p:nvPr>
        </p:nvSpPr>
        <p:spPr>
          <a:xfrm>
            <a:off x="12714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1 內文 單欄">
  <p:cSld name="TITLE_AND_BODY_1">
    <p:spTree>
      <p:nvGrpSpPr>
        <p:cNvPr id="68" name="Shape 68"/>
        <p:cNvGrpSpPr/>
        <p:nvPr/>
      </p:nvGrpSpPr>
      <p:grpSpPr>
        <a:xfrm>
          <a:off x="0" y="0"/>
          <a:ext cx="0" cy="0"/>
          <a:chOff x="0" y="0"/>
          <a:chExt cx="0" cy="0"/>
        </a:xfrm>
      </p:grpSpPr>
      <p:sp>
        <p:nvSpPr>
          <p:cNvPr id="69" name="Google Shape;69;p8"/>
          <p:cNvSpPr/>
          <p:nvPr/>
        </p:nvSpPr>
        <p:spPr>
          <a:xfrm>
            <a:off x="0" y="1110175"/>
            <a:ext cx="9144000" cy="5308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8"/>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lvl1pPr indent="-368300" lvl="0" marL="457200" rtl="0">
              <a:spcBef>
                <a:spcPts val="1000"/>
              </a:spcBef>
              <a:spcAft>
                <a:spcPts val="0"/>
              </a:spcAft>
              <a:buSzPts val="2200"/>
              <a:buChar char="●"/>
              <a:defRPr/>
            </a:lvl1pPr>
            <a:lvl2pPr indent="-355600" lvl="1" marL="914400" rtl="0">
              <a:spcBef>
                <a:spcPts val="1000"/>
              </a:spcBef>
              <a:spcAft>
                <a:spcPts val="0"/>
              </a:spcAft>
              <a:buSzPts val="2000"/>
              <a:buChar char="○"/>
              <a:defRPr/>
            </a:lvl2pPr>
            <a:lvl3pPr indent="-342900" lvl="2" marL="1371600" rtl="0">
              <a:spcBef>
                <a:spcPts val="0"/>
              </a:spcBef>
              <a:spcAft>
                <a:spcPts val="0"/>
              </a:spcAft>
              <a:buSzPts val="1800"/>
              <a:buChar char="■"/>
              <a:defRPr/>
            </a:lvl3pPr>
            <a:lvl4pPr indent="-330200" lvl="3" marL="1828800" rtl="0">
              <a:spcBef>
                <a:spcPts val="0"/>
              </a:spcBef>
              <a:spcAft>
                <a:spcPts val="0"/>
              </a:spcAft>
              <a:buSzPts val="16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71" name="Google Shape;71;p8"/>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72" name="Google Shape;72;p8"/>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8"/>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8"/>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8"/>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grpSp>
        <p:nvGrpSpPr>
          <p:cNvPr id="76" name="Google Shape;76;p8"/>
          <p:cNvGrpSpPr/>
          <p:nvPr/>
        </p:nvGrpSpPr>
        <p:grpSpPr>
          <a:xfrm rot="9448929">
            <a:off x="678374" y="287341"/>
            <a:ext cx="896614" cy="733235"/>
            <a:chOff x="3337500" y="1640525"/>
            <a:chExt cx="3773378" cy="3085800"/>
          </a:xfrm>
        </p:grpSpPr>
        <p:sp>
          <p:nvSpPr>
            <p:cNvPr id="77" name="Google Shape;77;p8"/>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8"/>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8"/>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 name="Google Shape;80;p8"/>
          <p:cNvGrpSpPr/>
          <p:nvPr/>
        </p:nvGrpSpPr>
        <p:grpSpPr>
          <a:xfrm>
            <a:off x="118450" y="143608"/>
            <a:ext cx="1299300" cy="526200"/>
            <a:chOff x="7243875" y="3780983"/>
            <a:chExt cx="1299300" cy="526200"/>
          </a:xfrm>
        </p:grpSpPr>
        <p:grpSp>
          <p:nvGrpSpPr>
            <p:cNvPr id="81" name="Google Shape;81;p8"/>
            <p:cNvGrpSpPr/>
            <p:nvPr/>
          </p:nvGrpSpPr>
          <p:grpSpPr>
            <a:xfrm>
              <a:off x="7243875" y="3780983"/>
              <a:ext cx="1299300" cy="526200"/>
              <a:chOff x="3130375" y="-210650"/>
              <a:chExt cx="1299300" cy="526200"/>
            </a:xfrm>
          </p:grpSpPr>
          <p:sp>
            <p:nvSpPr>
              <p:cNvPr id="82" name="Google Shape;82;p8"/>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8"/>
              <p:cNvSpPr/>
              <p:nvPr/>
            </p:nvSpPr>
            <p:spPr>
              <a:xfrm>
                <a:off x="3263060" y="-47084"/>
                <a:ext cx="1077000" cy="268200"/>
              </a:xfrm>
              <a:prstGeom prst="roundRect">
                <a:avLst>
                  <a:gd fmla="val 50000" name="adj"/>
                </a:avLst>
              </a:prstGeom>
              <a:solidFill>
                <a:srgbClr val="ED8E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8"/>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 name="Google Shape;85;p8"/>
            <p:cNvGrpSpPr/>
            <p:nvPr/>
          </p:nvGrpSpPr>
          <p:grpSpPr>
            <a:xfrm>
              <a:off x="7728150" y="4016475"/>
              <a:ext cx="330750" cy="55200"/>
              <a:chOff x="7632750" y="4032725"/>
              <a:chExt cx="330750" cy="55200"/>
            </a:xfrm>
          </p:grpSpPr>
          <p:sp>
            <p:nvSpPr>
              <p:cNvPr id="86" name="Google Shape;86;p8"/>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8"/>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8"/>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89" name="Google Shape;89;p8"/>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
        <p:nvSpPr>
          <p:cNvPr id="90" name="Google Shape;90;p8"/>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2 雙欄標題vt">
  <p:cSld name="TITLE_AND_BODY_1_6_1">
    <p:spTree>
      <p:nvGrpSpPr>
        <p:cNvPr id="91" name="Shape 91"/>
        <p:cNvGrpSpPr/>
        <p:nvPr/>
      </p:nvGrpSpPr>
      <p:grpSpPr>
        <a:xfrm>
          <a:off x="0" y="0"/>
          <a:ext cx="0" cy="0"/>
          <a:chOff x="0" y="0"/>
          <a:chExt cx="0" cy="0"/>
        </a:xfrm>
      </p:grpSpPr>
      <p:sp>
        <p:nvSpPr>
          <p:cNvPr id="92" name="Google Shape;92;p9"/>
          <p:cNvSpPr/>
          <p:nvPr/>
        </p:nvSpPr>
        <p:spPr>
          <a:xfrm>
            <a:off x="0" y="1110175"/>
            <a:ext cx="9144000" cy="5308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9"/>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94" name="Google Shape;94;p9"/>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9"/>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9"/>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9"/>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grpSp>
        <p:nvGrpSpPr>
          <p:cNvPr id="98" name="Google Shape;98;p9"/>
          <p:cNvGrpSpPr/>
          <p:nvPr/>
        </p:nvGrpSpPr>
        <p:grpSpPr>
          <a:xfrm rot="9448929">
            <a:off x="678374" y="287341"/>
            <a:ext cx="896614" cy="733235"/>
            <a:chOff x="3337500" y="1640525"/>
            <a:chExt cx="3773378" cy="3085800"/>
          </a:xfrm>
        </p:grpSpPr>
        <p:sp>
          <p:nvSpPr>
            <p:cNvPr id="99" name="Google Shape;99;p9"/>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9"/>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9"/>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2" name="Google Shape;102;p9"/>
          <p:cNvGrpSpPr/>
          <p:nvPr/>
        </p:nvGrpSpPr>
        <p:grpSpPr>
          <a:xfrm>
            <a:off x="118450" y="143608"/>
            <a:ext cx="1299300" cy="526200"/>
            <a:chOff x="7243875" y="3780983"/>
            <a:chExt cx="1299300" cy="526200"/>
          </a:xfrm>
        </p:grpSpPr>
        <p:grpSp>
          <p:nvGrpSpPr>
            <p:cNvPr id="103" name="Google Shape;103;p9"/>
            <p:cNvGrpSpPr/>
            <p:nvPr/>
          </p:nvGrpSpPr>
          <p:grpSpPr>
            <a:xfrm>
              <a:off x="7243875" y="3780983"/>
              <a:ext cx="1299300" cy="526200"/>
              <a:chOff x="3130375" y="-210650"/>
              <a:chExt cx="1299300" cy="526200"/>
            </a:xfrm>
          </p:grpSpPr>
          <p:sp>
            <p:nvSpPr>
              <p:cNvPr id="104" name="Google Shape;104;p9"/>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9"/>
              <p:cNvSpPr/>
              <p:nvPr/>
            </p:nvSpPr>
            <p:spPr>
              <a:xfrm>
                <a:off x="3263060" y="-47084"/>
                <a:ext cx="1077000" cy="268200"/>
              </a:xfrm>
              <a:prstGeom prst="roundRect">
                <a:avLst>
                  <a:gd fmla="val 50000" name="adj"/>
                </a:avLst>
              </a:prstGeom>
              <a:solidFill>
                <a:srgbClr val="ED8E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9"/>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7" name="Google Shape;107;p9"/>
            <p:cNvGrpSpPr/>
            <p:nvPr/>
          </p:nvGrpSpPr>
          <p:grpSpPr>
            <a:xfrm>
              <a:off x="7728150" y="4016475"/>
              <a:ext cx="330750" cy="55200"/>
              <a:chOff x="7632750" y="4032725"/>
              <a:chExt cx="330750" cy="55200"/>
            </a:xfrm>
          </p:grpSpPr>
          <p:sp>
            <p:nvSpPr>
              <p:cNvPr id="108" name="Google Shape;108;p9"/>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9"/>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9"/>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11" name="Google Shape;111;p9"/>
          <p:cNvSpPr txBox="1"/>
          <p:nvPr>
            <p:ph idx="1" type="body"/>
          </p:nvPr>
        </p:nvSpPr>
        <p:spPr>
          <a:xfrm>
            <a:off x="2552800" y="1341325"/>
            <a:ext cx="5875800" cy="23826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12" name="Google Shape;112;p9"/>
          <p:cNvSpPr txBox="1"/>
          <p:nvPr>
            <p:ph idx="2" type="body"/>
          </p:nvPr>
        </p:nvSpPr>
        <p:spPr>
          <a:xfrm>
            <a:off x="2552800" y="3723925"/>
            <a:ext cx="5875800" cy="23826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13" name="Google Shape;113;p9"/>
          <p:cNvSpPr txBox="1"/>
          <p:nvPr>
            <p:ph idx="3" type="subTitle"/>
          </p:nvPr>
        </p:nvSpPr>
        <p:spPr>
          <a:xfrm>
            <a:off x="715550" y="1341375"/>
            <a:ext cx="1837200" cy="733200"/>
          </a:xfrm>
          <a:prstGeom prst="rect">
            <a:avLst/>
          </a:prstGeom>
        </p:spPr>
        <p:txBody>
          <a:bodyPr anchorCtr="0" anchor="t" bIns="91425" lIns="91425" spcFirstLastPara="1" rIns="91425" wrap="square" tIns="91425">
            <a:noAutofit/>
          </a:bodyPr>
          <a:lstStyle>
            <a:lvl1pPr lvl="0" rtl="0">
              <a:spcBef>
                <a:spcPts val="1000"/>
              </a:spcBef>
              <a:spcAft>
                <a:spcPts val="0"/>
              </a:spcAft>
              <a:buClr>
                <a:srgbClr val="B45F06"/>
              </a:buClr>
              <a:buSzPts val="2200"/>
              <a:buFont typeface="Lexend"/>
              <a:buNone/>
              <a:defRPr b="1">
                <a:solidFill>
                  <a:srgbClr val="B45F06"/>
                </a:solidFill>
                <a:latin typeface="Lexend"/>
                <a:ea typeface="Lexend"/>
                <a:cs typeface="Lexend"/>
                <a:sym typeface="Lexend"/>
              </a:defRPr>
            </a:lvl1pPr>
            <a:lvl2pPr lvl="1" rtl="0">
              <a:spcBef>
                <a:spcPts val="0"/>
              </a:spcBef>
              <a:spcAft>
                <a:spcPts val="0"/>
              </a:spcAft>
              <a:buClr>
                <a:srgbClr val="B45F06"/>
              </a:buClr>
              <a:buSzPts val="2000"/>
              <a:buFont typeface="Lexend"/>
              <a:buNone/>
              <a:defRPr b="1">
                <a:solidFill>
                  <a:srgbClr val="B45F06"/>
                </a:solidFill>
                <a:latin typeface="Lexend"/>
                <a:ea typeface="Lexend"/>
                <a:cs typeface="Lexend"/>
                <a:sym typeface="Lexend"/>
              </a:defRPr>
            </a:lvl2pPr>
            <a:lvl3pPr lvl="2" rtl="0">
              <a:spcBef>
                <a:spcPts val="0"/>
              </a:spcBef>
              <a:spcAft>
                <a:spcPts val="0"/>
              </a:spcAft>
              <a:buClr>
                <a:srgbClr val="B45F06"/>
              </a:buClr>
              <a:buSzPts val="1800"/>
              <a:buFont typeface="Lexend"/>
              <a:buNone/>
              <a:defRPr b="1">
                <a:solidFill>
                  <a:srgbClr val="B45F06"/>
                </a:solidFill>
                <a:latin typeface="Lexend"/>
                <a:ea typeface="Lexend"/>
                <a:cs typeface="Lexend"/>
                <a:sym typeface="Lexend"/>
              </a:defRPr>
            </a:lvl3pPr>
            <a:lvl4pPr lvl="3" rtl="0">
              <a:spcBef>
                <a:spcPts val="0"/>
              </a:spcBef>
              <a:spcAft>
                <a:spcPts val="0"/>
              </a:spcAft>
              <a:buClr>
                <a:srgbClr val="B45F06"/>
              </a:buClr>
              <a:buSzPts val="1600"/>
              <a:buFont typeface="Lexend"/>
              <a:buNone/>
              <a:defRPr b="1">
                <a:solidFill>
                  <a:srgbClr val="B45F06"/>
                </a:solidFill>
                <a:latin typeface="Lexend"/>
                <a:ea typeface="Lexend"/>
                <a:cs typeface="Lexend"/>
                <a:sym typeface="Lexend"/>
              </a:defRPr>
            </a:lvl4pPr>
            <a:lvl5pPr lvl="4"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5pPr>
            <a:lvl6pPr lvl="5"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6pPr>
            <a:lvl7pPr lvl="6"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7pPr>
            <a:lvl8pPr lvl="7"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8pPr>
            <a:lvl9pPr lvl="8"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9pPr>
          </a:lstStyle>
          <a:p/>
        </p:txBody>
      </p:sp>
      <p:sp>
        <p:nvSpPr>
          <p:cNvPr id="114" name="Google Shape;114;p9"/>
          <p:cNvSpPr txBox="1"/>
          <p:nvPr>
            <p:ph idx="4" type="subTitle"/>
          </p:nvPr>
        </p:nvSpPr>
        <p:spPr>
          <a:xfrm>
            <a:off x="715550" y="3723925"/>
            <a:ext cx="1837200" cy="733200"/>
          </a:xfrm>
          <a:prstGeom prst="rect">
            <a:avLst/>
          </a:prstGeom>
        </p:spPr>
        <p:txBody>
          <a:bodyPr anchorCtr="0" anchor="t" bIns="91425" lIns="91425" spcFirstLastPara="1" rIns="91425" wrap="square" tIns="91425">
            <a:noAutofit/>
          </a:bodyPr>
          <a:lstStyle>
            <a:lvl1pPr lvl="0" rtl="0">
              <a:spcBef>
                <a:spcPts val="1000"/>
              </a:spcBef>
              <a:spcAft>
                <a:spcPts val="0"/>
              </a:spcAft>
              <a:buClr>
                <a:srgbClr val="B45F06"/>
              </a:buClr>
              <a:buSzPts val="2200"/>
              <a:buFont typeface="Lexend"/>
              <a:buNone/>
              <a:defRPr b="1">
                <a:solidFill>
                  <a:srgbClr val="B45F06"/>
                </a:solidFill>
                <a:latin typeface="Lexend"/>
                <a:ea typeface="Lexend"/>
                <a:cs typeface="Lexend"/>
                <a:sym typeface="Lexend"/>
              </a:defRPr>
            </a:lvl1pPr>
            <a:lvl2pPr lvl="1" rtl="0">
              <a:spcBef>
                <a:spcPts val="0"/>
              </a:spcBef>
              <a:spcAft>
                <a:spcPts val="0"/>
              </a:spcAft>
              <a:buClr>
                <a:srgbClr val="B45F06"/>
              </a:buClr>
              <a:buSzPts val="2000"/>
              <a:buFont typeface="Lexend"/>
              <a:buNone/>
              <a:defRPr b="1">
                <a:solidFill>
                  <a:srgbClr val="B45F06"/>
                </a:solidFill>
                <a:latin typeface="Lexend"/>
                <a:ea typeface="Lexend"/>
                <a:cs typeface="Lexend"/>
                <a:sym typeface="Lexend"/>
              </a:defRPr>
            </a:lvl2pPr>
            <a:lvl3pPr lvl="2" rtl="0">
              <a:spcBef>
                <a:spcPts val="0"/>
              </a:spcBef>
              <a:spcAft>
                <a:spcPts val="0"/>
              </a:spcAft>
              <a:buClr>
                <a:srgbClr val="B45F06"/>
              </a:buClr>
              <a:buSzPts val="1800"/>
              <a:buFont typeface="Lexend"/>
              <a:buNone/>
              <a:defRPr b="1">
                <a:solidFill>
                  <a:srgbClr val="B45F06"/>
                </a:solidFill>
                <a:latin typeface="Lexend"/>
                <a:ea typeface="Lexend"/>
                <a:cs typeface="Lexend"/>
                <a:sym typeface="Lexend"/>
              </a:defRPr>
            </a:lvl3pPr>
            <a:lvl4pPr lvl="3" rtl="0">
              <a:spcBef>
                <a:spcPts val="0"/>
              </a:spcBef>
              <a:spcAft>
                <a:spcPts val="0"/>
              </a:spcAft>
              <a:buClr>
                <a:srgbClr val="B45F06"/>
              </a:buClr>
              <a:buSzPts val="1600"/>
              <a:buFont typeface="Lexend"/>
              <a:buNone/>
              <a:defRPr b="1">
                <a:solidFill>
                  <a:srgbClr val="B45F06"/>
                </a:solidFill>
                <a:latin typeface="Lexend"/>
                <a:ea typeface="Lexend"/>
                <a:cs typeface="Lexend"/>
                <a:sym typeface="Lexend"/>
              </a:defRPr>
            </a:lvl4pPr>
            <a:lvl5pPr lvl="4"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5pPr>
            <a:lvl6pPr lvl="5"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6pPr>
            <a:lvl7pPr lvl="6"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7pPr>
            <a:lvl8pPr lvl="7"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8pPr>
            <a:lvl9pPr lvl="8"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9pPr>
          </a:lstStyle>
          <a:p/>
        </p:txBody>
      </p:sp>
      <p:sp>
        <p:nvSpPr>
          <p:cNvPr id="115" name="Google Shape;115;p9"/>
          <p:cNvSpPr txBox="1"/>
          <p:nvPr>
            <p:ph idx="5" type="body"/>
          </p:nvPr>
        </p:nvSpPr>
        <p:spPr>
          <a:xfrm>
            <a:off x="1883350" y="6431700"/>
            <a:ext cx="6308700" cy="259500"/>
          </a:xfrm>
          <a:prstGeom prst="rect">
            <a:avLst/>
          </a:prstGeom>
        </p:spPr>
        <p:txBody>
          <a:bodyPr anchorCtr="0" anchor="ctr" bIns="0" lIns="0" spcFirstLastPara="1" rIns="0" wrap="square" tIns="0">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
        <p:nvSpPr>
          <p:cNvPr id="116" name="Google Shape;116;p9"/>
          <p:cNvSpPr txBox="1"/>
          <p:nvPr>
            <p:ph idx="6"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2 雙欄h">
  <p:cSld name="TITLE_AND_BODY_1_3">
    <p:spTree>
      <p:nvGrpSpPr>
        <p:cNvPr id="117" name="Shape 117"/>
        <p:cNvGrpSpPr/>
        <p:nvPr/>
      </p:nvGrpSpPr>
      <p:grpSpPr>
        <a:xfrm>
          <a:off x="0" y="0"/>
          <a:ext cx="0" cy="0"/>
          <a:chOff x="0" y="0"/>
          <a:chExt cx="0" cy="0"/>
        </a:xfrm>
      </p:grpSpPr>
      <p:sp>
        <p:nvSpPr>
          <p:cNvPr id="118" name="Google Shape;118;p10"/>
          <p:cNvSpPr/>
          <p:nvPr/>
        </p:nvSpPr>
        <p:spPr>
          <a:xfrm>
            <a:off x="0" y="1110175"/>
            <a:ext cx="9144000" cy="5308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0"/>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0"/>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0"/>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0"/>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grpSp>
        <p:nvGrpSpPr>
          <p:cNvPr id="123" name="Google Shape;123;p10"/>
          <p:cNvGrpSpPr/>
          <p:nvPr/>
        </p:nvGrpSpPr>
        <p:grpSpPr>
          <a:xfrm rot="9448929">
            <a:off x="678374" y="287341"/>
            <a:ext cx="896614" cy="733235"/>
            <a:chOff x="3337500" y="1640525"/>
            <a:chExt cx="3773378" cy="3085800"/>
          </a:xfrm>
        </p:grpSpPr>
        <p:sp>
          <p:nvSpPr>
            <p:cNvPr id="124" name="Google Shape;124;p10"/>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0"/>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0"/>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7" name="Google Shape;127;p10"/>
          <p:cNvGrpSpPr/>
          <p:nvPr/>
        </p:nvGrpSpPr>
        <p:grpSpPr>
          <a:xfrm>
            <a:off x="118450" y="143608"/>
            <a:ext cx="1299300" cy="526200"/>
            <a:chOff x="7243875" y="3780983"/>
            <a:chExt cx="1299300" cy="526200"/>
          </a:xfrm>
        </p:grpSpPr>
        <p:grpSp>
          <p:nvGrpSpPr>
            <p:cNvPr id="128" name="Google Shape;128;p10"/>
            <p:cNvGrpSpPr/>
            <p:nvPr/>
          </p:nvGrpSpPr>
          <p:grpSpPr>
            <a:xfrm>
              <a:off x="7243875" y="3780983"/>
              <a:ext cx="1299300" cy="526200"/>
              <a:chOff x="3130375" y="-210650"/>
              <a:chExt cx="1299300" cy="526200"/>
            </a:xfrm>
          </p:grpSpPr>
          <p:sp>
            <p:nvSpPr>
              <p:cNvPr id="129" name="Google Shape;129;p10"/>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0"/>
              <p:cNvSpPr/>
              <p:nvPr/>
            </p:nvSpPr>
            <p:spPr>
              <a:xfrm>
                <a:off x="3263060" y="-47084"/>
                <a:ext cx="1077000" cy="268200"/>
              </a:xfrm>
              <a:prstGeom prst="roundRect">
                <a:avLst>
                  <a:gd fmla="val 50000" name="adj"/>
                </a:avLst>
              </a:prstGeom>
              <a:solidFill>
                <a:srgbClr val="ED8E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0"/>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2" name="Google Shape;132;p10"/>
            <p:cNvGrpSpPr/>
            <p:nvPr/>
          </p:nvGrpSpPr>
          <p:grpSpPr>
            <a:xfrm>
              <a:off x="7728150" y="4016475"/>
              <a:ext cx="330750" cy="55200"/>
              <a:chOff x="7632750" y="4032725"/>
              <a:chExt cx="330750" cy="55200"/>
            </a:xfrm>
          </p:grpSpPr>
          <p:sp>
            <p:nvSpPr>
              <p:cNvPr id="133" name="Google Shape;133;p10"/>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0"/>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0"/>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36" name="Google Shape;136;p10"/>
          <p:cNvSpPr txBox="1"/>
          <p:nvPr>
            <p:ph idx="1" type="body"/>
          </p:nvPr>
        </p:nvSpPr>
        <p:spPr>
          <a:xfrm>
            <a:off x="715600" y="1548875"/>
            <a:ext cx="3856500" cy="45396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37" name="Google Shape;137;p10"/>
          <p:cNvSpPr txBox="1"/>
          <p:nvPr>
            <p:ph idx="2" type="body"/>
          </p:nvPr>
        </p:nvSpPr>
        <p:spPr>
          <a:xfrm>
            <a:off x="4572050" y="1548875"/>
            <a:ext cx="3856500" cy="45396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38" name="Google Shape;138;p10"/>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139" name="Google Shape;139;p10"/>
          <p:cNvSpPr txBox="1"/>
          <p:nvPr>
            <p:ph idx="3" type="body"/>
          </p:nvPr>
        </p:nvSpPr>
        <p:spPr>
          <a:xfrm>
            <a:off x="1883350" y="6431700"/>
            <a:ext cx="6308700" cy="259500"/>
          </a:xfrm>
          <a:prstGeom prst="rect">
            <a:avLst/>
          </a:prstGeom>
        </p:spPr>
        <p:txBody>
          <a:bodyPr anchorCtr="0" anchor="ctr" bIns="0" lIns="0" spcFirstLastPara="1" rIns="0" wrap="square" tIns="0">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
        <p:nvSpPr>
          <p:cNvPr id="140" name="Google Shape;140;p10"/>
          <p:cNvSpPr txBox="1"/>
          <p:nvPr>
            <p:ph idx="4"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7"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5550" y="717667"/>
            <a:ext cx="7713000" cy="818700"/>
          </a:xfrm>
          <a:prstGeom prst="rect">
            <a:avLst/>
          </a:prstGeom>
          <a:noFill/>
          <a:ln>
            <a:noFill/>
          </a:ln>
        </p:spPr>
        <p:txBody>
          <a:bodyPr anchorCtr="0" anchor="t" bIns="91425" lIns="91425" spcFirstLastPara="1" rIns="91425" wrap="square" tIns="0">
            <a:noAutofit/>
          </a:bodyPr>
          <a:lstStyle>
            <a:lvl1pPr lvl="0">
              <a:spcBef>
                <a:spcPts val="0"/>
              </a:spcBef>
              <a:spcAft>
                <a:spcPts val="0"/>
              </a:spcAft>
              <a:buClr>
                <a:srgbClr val="783F04"/>
              </a:buClr>
              <a:buSzPts val="3200"/>
              <a:buFont typeface="Outfit"/>
              <a:buNone/>
              <a:defRPr b="1" sz="3200">
                <a:solidFill>
                  <a:srgbClr val="783F04"/>
                </a:solidFill>
                <a:latin typeface="Outfit"/>
                <a:ea typeface="Outfit"/>
                <a:cs typeface="Outfit"/>
                <a:sym typeface="Outfit"/>
              </a:defRPr>
            </a:lvl1pPr>
            <a:lvl2pPr lvl="1">
              <a:spcBef>
                <a:spcPts val="0"/>
              </a:spcBef>
              <a:spcAft>
                <a:spcPts val="0"/>
              </a:spcAft>
              <a:buClr>
                <a:schemeClr val="dk1"/>
              </a:buClr>
              <a:buSzPts val="3200"/>
              <a:buFont typeface="Outfit"/>
              <a:buNone/>
              <a:defRPr b="1" sz="3200">
                <a:solidFill>
                  <a:schemeClr val="dk1"/>
                </a:solidFill>
                <a:latin typeface="Outfit"/>
                <a:ea typeface="Outfit"/>
                <a:cs typeface="Outfit"/>
                <a:sym typeface="Outfit"/>
              </a:defRPr>
            </a:lvl2pPr>
            <a:lvl3pPr lvl="2">
              <a:spcBef>
                <a:spcPts val="0"/>
              </a:spcBef>
              <a:spcAft>
                <a:spcPts val="0"/>
              </a:spcAft>
              <a:buClr>
                <a:schemeClr val="dk1"/>
              </a:buClr>
              <a:buSzPts val="3200"/>
              <a:buFont typeface="Outfit"/>
              <a:buNone/>
              <a:defRPr b="1" sz="3200">
                <a:solidFill>
                  <a:schemeClr val="dk1"/>
                </a:solidFill>
                <a:latin typeface="Outfit"/>
                <a:ea typeface="Outfit"/>
                <a:cs typeface="Outfit"/>
                <a:sym typeface="Outfit"/>
              </a:defRPr>
            </a:lvl3pPr>
            <a:lvl4pPr lvl="3">
              <a:spcBef>
                <a:spcPts val="0"/>
              </a:spcBef>
              <a:spcAft>
                <a:spcPts val="0"/>
              </a:spcAft>
              <a:buClr>
                <a:schemeClr val="dk1"/>
              </a:buClr>
              <a:buSzPts val="3200"/>
              <a:buFont typeface="Outfit"/>
              <a:buNone/>
              <a:defRPr b="1" sz="3200">
                <a:solidFill>
                  <a:schemeClr val="dk1"/>
                </a:solidFill>
                <a:latin typeface="Outfit"/>
                <a:ea typeface="Outfit"/>
                <a:cs typeface="Outfit"/>
                <a:sym typeface="Outfit"/>
              </a:defRPr>
            </a:lvl4pPr>
            <a:lvl5pPr lvl="4">
              <a:spcBef>
                <a:spcPts val="0"/>
              </a:spcBef>
              <a:spcAft>
                <a:spcPts val="0"/>
              </a:spcAft>
              <a:buClr>
                <a:schemeClr val="dk1"/>
              </a:buClr>
              <a:buSzPts val="3200"/>
              <a:buFont typeface="Outfit"/>
              <a:buNone/>
              <a:defRPr b="1" sz="3200">
                <a:solidFill>
                  <a:schemeClr val="dk1"/>
                </a:solidFill>
                <a:latin typeface="Outfit"/>
                <a:ea typeface="Outfit"/>
                <a:cs typeface="Outfit"/>
                <a:sym typeface="Outfit"/>
              </a:defRPr>
            </a:lvl5pPr>
            <a:lvl6pPr lvl="5">
              <a:spcBef>
                <a:spcPts val="0"/>
              </a:spcBef>
              <a:spcAft>
                <a:spcPts val="0"/>
              </a:spcAft>
              <a:buClr>
                <a:schemeClr val="dk1"/>
              </a:buClr>
              <a:buSzPts val="3200"/>
              <a:buFont typeface="Outfit"/>
              <a:buNone/>
              <a:defRPr b="1" sz="3200">
                <a:solidFill>
                  <a:schemeClr val="dk1"/>
                </a:solidFill>
                <a:latin typeface="Outfit"/>
                <a:ea typeface="Outfit"/>
                <a:cs typeface="Outfit"/>
                <a:sym typeface="Outfit"/>
              </a:defRPr>
            </a:lvl6pPr>
            <a:lvl7pPr lvl="6">
              <a:spcBef>
                <a:spcPts val="0"/>
              </a:spcBef>
              <a:spcAft>
                <a:spcPts val="0"/>
              </a:spcAft>
              <a:buClr>
                <a:schemeClr val="dk1"/>
              </a:buClr>
              <a:buSzPts val="3200"/>
              <a:buFont typeface="Outfit"/>
              <a:buNone/>
              <a:defRPr b="1" sz="3200">
                <a:solidFill>
                  <a:schemeClr val="dk1"/>
                </a:solidFill>
                <a:latin typeface="Outfit"/>
                <a:ea typeface="Outfit"/>
                <a:cs typeface="Outfit"/>
                <a:sym typeface="Outfit"/>
              </a:defRPr>
            </a:lvl7pPr>
            <a:lvl8pPr lvl="7">
              <a:spcBef>
                <a:spcPts val="0"/>
              </a:spcBef>
              <a:spcAft>
                <a:spcPts val="0"/>
              </a:spcAft>
              <a:buClr>
                <a:schemeClr val="dk1"/>
              </a:buClr>
              <a:buSzPts val="3200"/>
              <a:buFont typeface="Outfit"/>
              <a:buNone/>
              <a:defRPr b="1" sz="3200">
                <a:solidFill>
                  <a:schemeClr val="dk1"/>
                </a:solidFill>
                <a:latin typeface="Outfit"/>
                <a:ea typeface="Outfit"/>
                <a:cs typeface="Outfit"/>
                <a:sym typeface="Outfit"/>
              </a:defRPr>
            </a:lvl8pPr>
            <a:lvl9pPr lvl="8">
              <a:spcBef>
                <a:spcPts val="0"/>
              </a:spcBef>
              <a:spcAft>
                <a:spcPts val="0"/>
              </a:spcAft>
              <a:buClr>
                <a:schemeClr val="dk1"/>
              </a:buClr>
              <a:buSzPts val="3200"/>
              <a:buFont typeface="Outfit"/>
              <a:buNone/>
              <a:defRPr b="1" sz="3200">
                <a:solidFill>
                  <a:schemeClr val="dk1"/>
                </a:solidFill>
                <a:latin typeface="Outfit"/>
                <a:ea typeface="Outfit"/>
                <a:cs typeface="Outfit"/>
                <a:sym typeface="Outfit"/>
              </a:defRPr>
            </a:lvl9pPr>
          </a:lstStyle>
          <a:p/>
        </p:txBody>
      </p:sp>
      <p:sp>
        <p:nvSpPr>
          <p:cNvPr id="7" name="Google Shape;7;p1"/>
          <p:cNvSpPr txBox="1"/>
          <p:nvPr>
            <p:ph idx="1" type="body"/>
          </p:nvPr>
        </p:nvSpPr>
        <p:spPr>
          <a:xfrm>
            <a:off x="715550" y="1536633"/>
            <a:ext cx="7713000" cy="4603500"/>
          </a:xfrm>
          <a:prstGeom prst="rect">
            <a:avLst/>
          </a:prstGeom>
          <a:noFill/>
          <a:ln>
            <a:noFill/>
          </a:ln>
        </p:spPr>
        <p:txBody>
          <a:bodyPr anchorCtr="0" anchor="t" bIns="91425" lIns="91425" spcFirstLastPara="1" rIns="91425" wrap="square" tIns="91425">
            <a:noAutofit/>
          </a:bodyPr>
          <a:lstStyle>
            <a:lvl1pPr indent="-368300" lvl="0" marL="457200">
              <a:lnSpc>
                <a:spcPct val="115000"/>
              </a:lnSpc>
              <a:spcBef>
                <a:spcPts val="1000"/>
              </a:spcBef>
              <a:spcAft>
                <a:spcPts val="0"/>
              </a:spcAft>
              <a:buClr>
                <a:schemeClr val="dk1"/>
              </a:buClr>
              <a:buSzPts val="2200"/>
              <a:buFont typeface="Lexend Light"/>
              <a:buChar char="●"/>
              <a:defRPr sz="2200">
                <a:solidFill>
                  <a:schemeClr val="dk1"/>
                </a:solidFill>
                <a:latin typeface="Lexend Light"/>
                <a:ea typeface="Lexend Light"/>
                <a:cs typeface="Lexend Light"/>
                <a:sym typeface="Lexend Light"/>
              </a:defRPr>
            </a:lvl1pPr>
            <a:lvl2pPr indent="-355600" lvl="1" marL="914400">
              <a:lnSpc>
                <a:spcPct val="115000"/>
              </a:lnSpc>
              <a:spcBef>
                <a:spcPts val="1000"/>
              </a:spcBef>
              <a:spcAft>
                <a:spcPts val="0"/>
              </a:spcAft>
              <a:buClr>
                <a:schemeClr val="dk1"/>
              </a:buClr>
              <a:buSzPts val="2000"/>
              <a:buFont typeface="Lexend Light"/>
              <a:buChar char="○"/>
              <a:defRPr sz="2000">
                <a:solidFill>
                  <a:schemeClr val="dk1"/>
                </a:solidFill>
                <a:latin typeface="Lexend Light"/>
                <a:ea typeface="Lexend Light"/>
                <a:cs typeface="Lexend Light"/>
                <a:sym typeface="Lexend Light"/>
              </a:defRPr>
            </a:lvl2pPr>
            <a:lvl3pPr indent="-342900" lvl="2" marL="1371600">
              <a:lnSpc>
                <a:spcPct val="115000"/>
              </a:lnSpc>
              <a:spcBef>
                <a:spcPts val="0"/>
              </a:spcBef>
              <a:spcAft>
                <a:spcPts val="0"/>
              </a:spcAft>
              <a:buClr>
                <a:schemeClr val="dk1"/>
              </a:buClr>
              <a:buSzPts val="1800"/>
              <a:buFont typeface="Lexend Light"/>
              <a:buChar char="■"/>
              <a:defRPr sz="1800">
                <a:solidFill>
                  <a:schemeClr val="dk1"/>
                </a:solidFill>
                <a:latin typeface="Lexend Light"/>
                <a:ea typeface="Lexend Light"/>
                <a:cs typeface="Lexend Light"/>
                <a:sym typeface="Lexend Light"/>
              </a:defRPr>
            </a:lvl3pPr>
            <a:lvl4pPr indent="-330200" lvl="3" marL="1828800">
              <a:lnSpc>
                <a:spcPct val="115000"/>
              </a:lnSpc>
              <a:spcBef>
                <a:spcPts val="0"/>
              </a:spcBef>
              <a:spcAft>
                <a:spcPts val="0"/>
              </a:spcAft>
              <a:buClr>
                <a:schemeClr val="dk1"/>
              </a:buClr>
              <a:buSzPts val="1600"/>
              <a:buFont typeface="Lexend Light"/>
              <a:buChar char="●"/>
              <a:defRPr sz="1600">
                <a:solidFill>
                  <a:schemeClr val="dk1"/>
                </a:solidFill>
                <a:latin typeface="Lexend Light"/>
                <a:ea typeface="Lexend Light"/>
                <a:cs typeface="Lexend Light"/>
                <a:sym typeface="Lexend Light"/>
              </a:defRPr>
            </a:lvl4pPr>
            <a:lvl5pPr indent="-317500" lvl="4" marL="2286000">
              <a:lnSpc>
                <a:spcPct val="115000"/>
              </a:lnSpc>
              <a:spcBef>
                <a:spcPts val="0"/>
              </a:spcBef>
              <a:spcAft>
                <a:spcPts val="0"/>
              </a:spcAft>
              <a:buClr>
                <a:schemeClr val="dk1"/>
              </a:buClr>
              <a:buSzPts val="1400"/>
              <a:buFont typeface="Lexend Light"/>
              <a:buChar char="○"/>
              <a:defRPr>
                <a:solidFill>
                  <a:schemeClr val="dk1"/>
                </a:solidFill>
                <a:latin typeface="Lexend Light"/>
                <a:ea typeface="Lexend Light"/>
                <a:cs typeface="Lexend Light"/>
                <a:sym typeface="Lexend Light"/>
              </a:defRPr>
            </a:lvl5pPr>
            <a:lvl6pPr indent="-317500" lvl="5" marL="2743200">
              <a:lnSpc>
                <a:spcPct val="115000"/>
              </a:lnSpc>
              <a:spcBef>
                <a:spcPts val="0"/>
              </a:spcBef>
              <a:spcAft>
                <a:spcPts val="0"/>
              </a:spcAft>
              <a:buClr>
                <a:schemeClr val="dk1"/>
              </a:buClr>
              <a:buSzPts val="1400"/>
              <a:buFont typeface="Lexend Light"/>
              <a:buChar char="■"/>
              <a:defRPr>
                <a:solidFill>
                  <a:schemeClr val="dk1"/>
                </a:solidFill>
                <a:latin typeface="Lexend Light"/>
                <a:ea typeface="Lexend Light"/>
                <a:cs typeface="Lexend Light"/>
                <a:sym typeface="Lexend Light"/>
              </a:defRPr>
            </a:lvl6pPr>
            <a:lvl7pPr indent="-317500" lvl="6" marL="3200400">
              <a:lnSpc>
                <a:spcPct val="115000"/>
              </a:lnSpc>
              <a:spcBef>
                <a:spcPts val="0"/>
              </a:spcBef>
              <a:spcAft>
                <a:spcPts val="0"/>
              </a:spcAft>
              <a:buClr>
                <a:schemeClr val="dk1"/>
              </a:buClr>
              <a:buSzPts val="1400"/>
              <a:buFont typeface="Lexend Light"/>
              <a:buChar char="●"/>
              <a:defRPr>
                <a:solidFill>
                  <a:schemeClr val="dk1"/>
                </a:solidFill>
                <a:latin typeface="Lexend Light"/>
                <a:ea typeface="Lexend Light"/>
                <a:cs typeface="Lexend Light"/>
                <a:sym typeface="Lexend Light"/>
              </a:defRPr>
            </a:lvl7pPr>
            <a:lvl8pPr indent="-317500" lvl="7" marL="3657600">
              <a:lnSpc>
                <a:spcPct val="115000"/>
              </a:lnSpc>
              <a:spcBef>
                <a:spcPts val="0"/>
              </a:spcBef>
              <a:spcAft>
                <a:spcPts val="0"/>
              </a:spcAft>
              <a:buClr>
                <a:schemeClr val="dk1"/>
              </a:buClr>
              <a:buSzPts val="1400"/>
              <a:buFont typeface="Lexend Light"/>
              <a:buChar char="○"/>
              <a:defRPr>
                <a:solidFill>
                  <a:schemeClr val="dk1"/>
                </a:solidFill>
                <a:latin typeface="Lexend Light"/>
                <a:ea typeface="Lexend Light"/>
                <a:cs typeface="Lexend Light"/>
                <a:sym typeface="Lexend Light"/>
              </a:defRPr>
            </a:lvl8pPr>
            <a:lvl9pPr indent="-317500" lvl="8" marL="4114800">
              <a:lnSpc>
                <a:spcPct val="115000"/>
              </a:lnSpc>
              <a:spcBef>
                <a:spcPts val="0"/>
              </a:spcBef>
              <a:spcAft>
                <a:spcPts val="0"/>
              </a:spcAft>
              <a:buClr>
                <a:schemeClr val="dk1"/>
              </a:buClr>
              <a:buSzPts val="1400"/>
              <a:buFont typeface="Lexend Light"/>
              <a:buChar char="■"/>
              <a:defRPr>
                <a:solidFill>
                  <a:schemeClr val="dk1"/>
                </a:solidFill>
                <a:latin typeface="Lexend Light"/>
                <a:ea typeface="Lexend Light"/>
                <a:cs typeface="Lexend Light"/>
                <a:sym typeface="Lexend Light"/>
              </a:defRPr>
            </a:lvl9pPr>
          </a:lstStyle>
          <a:p/>
        </p:txBody>
      </p:sp>
      <p:sp>
        <p:nvSpPr>
          <p:cNvPr id="8" name="Google Shape;8;p1"/>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lvl1pPr lvl="0" algn="r">
              <a:buNone/>
              <a:defRPr sz="1300">
                <a:solidFill>
                  <a:schemeClr val="dk1"/>
                </a:solidFill>
                <a:latin typeface="Lexend Light"/>
                <a:ea typeface="Lexend Light"/>
                <a:cs typeface="Lexend Light"/>
                <a:sym typeface="Lexend Light"/>
              </a:defRPr>
            </a:lvl1pPr>
            <a:lvl2pPr lvl="1" algn="r">
              <a:buNone/>
              <a:defRPr sz="1300">
                <a:solidFill>
                  <a:schemeClr val="dk1"/>
                </a:solidFill>
                <a:latin typeface="Lexend Light"/>
                <a:ea typeface="Lexend Light"/>
                <a:cs typeface="Lexend Light"/>
                <a:sym typeface="Lexend Light"/>
              </a:defRPr>
            </a:lvl2pPr>
            <a:lvl3pPr lvl="2" algn="r">
              <a:buNone/>
              <a:defRPr sz="1300">
                <a:solidFill>
                  <a:schemeClr val="dk1"/>
                </a:solidFill>
                <a:latin typeface="Lexend Light"/>
                <a:ea typeface="Lexend Light"/>
                <a:cs typeface="Lexend Light"/>
                <a:sym typeface="Lexend Light"/>
              </a:defRPr>
            </a:lvl3pPr>
            <a:lvl4pPr lvl="3" algn="r">
              <a:buNone/>
              <a:defRPr sz="1300">
                <a:solidFill>
                  <a:schemeClr val="dk1"/>
                </a:solidFill>
                <a:latin typeface="Lexend Light"/>
                <a:ea typeface="Lexend Light"/>
                <a:cs typeface="Lexend Light"/>
                <a:sym typeface="Lexend Light"/>
              </a:defRPr>
            </a:lvl4pPr>
            <a:lvl5pPr lvl="4" algn="r">
              <a:buNone/>
              <a:defRPr sz="1300">
                <a:solidFill>
                  <a:schemeClr val="dk1"/>
                </a:solidFill>
                <a:latin typeface="Lexend Light"/>
                <a:ea typeface="Lexend Light"/>
                <a:cs typeface="Lexend Light"/>
                <a:sym typeface="Lexend Light"/>
              </a:defRPr>
            </a:lvl5pPr>
            <a:lvl6pPr lvl="5" algn="r">
              <a:buNone/>
              <a:defRPr sz="1300">
                <a:solidFill>
                  <a:schemeClr val="dk1"/>
                </a:solidFill>
                <a:latin typeface="Lexend Light"/>
                <a:ea typeface="Lexend Light"/>
                <a:cs typeface="Lexend Light"/>
                <a:sym typeface="Lexend Light"/>
              </a:defRPr>
            </a:lvl6pPr>
            <a:lvl7pPr lvl="6" algn="r">
              <a:buNone/>
              <a:defRPr sz="1300">
                <a:solidFill>
                  <a:schemeClr val="dk1"/>
                </a:solidFill>
                <a:latin typeface="Lexend Light"/>
                <a:ea typeface="Lexend Light"/>
                <a:cs typeface="Lexend Light"/>
                <a:sym typeface="Lexend Light"/>
              </a:defRPr>
            </a:lvl7pPr>
            <a:lvl8pPr lvl="7" algn="r">
              <a:buNone/>
              <a:defRPr sz="1300">
                <a:solidFill>
                  <a:schemeClr val="dk1"/>
                </a:solidFill>
                <a:latin typeface="Lexend Light"/>
                <a:ea typeface="Lexend Light"/>
                <a:cs typeface="Lexend Light"/>
                <a:sym typeface="Lexend Light"/>
              </a:defRPr>
            </a:lvl8pPr>
            <a:lvl9pPr lvl="8" algn="r">
              <a:buNone/>
              <a:defRPr sz="1300">
                <a:solidFill>
                  <a:schemeClr val="dk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zh-TW"/>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hyperlink" Target="https://l.pulipuli.info/24/dils/moe" TargetMode="External"/><Relationship Id="rId5" Type="http://schemas.openxmlformats.org/officeDocument/2006/relationships/image" Target="../media/image40.png"/><Relationship Id="rId6" Type="http://schemas.openxmlformats.org/officeDocument/2006/relationships/image" Target="../media/image2.png"/><Relationship Id="rId7"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0.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1.xml"/><Relationship Id="rId3" Type="http://schemas.openxmlformats.org/officeDocument/2006/relationships/image" Target="../media/image6.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3.xml"/><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5.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7.xml"/><Relationship Id="rId3"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8.xml"/><Relationship Id="rId3"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9.xml"/><Relationship Id="rId3" Type="http://schemas.openxmlformats.org/officeDocument/2006/relationships/image" Target="../media/image16.png"/><Relationship Id="rId4" Type="http://schemas.openxmlformats.org/officeDocument/2006/relationships/image" Target="../media/image22.png"/><Relationship Id="rId5"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0.xml"/><Relationship Id="rId3" Type="http://schemas.openxmlformats.org/officeDocument/2006/relationships/image" Target="../media/image36.png"/><Relationship Id="rId4" Type="http://schemas.openxmlformats.org/officeDocument/2006/relationships/image" Target="../media/image23.png"/><Relationship Id="rId5"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1.xml"/><Relationship Id="rId3" Type="http://schemas.openxmlformats.org/officeDocument/2006/relationships/image" Target="../media/image10.png"/><Relationship Id="rId4" Type="http://schemas.openxmlformats.org/officeDocument/2006/relationships/image" Target="../media/image30.png"/><Relationship Id="rId5" Type="http://schemas.openxmlformats.org/officeDocument/2006/relationships/image" Target="../media/image3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2.xml"/><Relationship Id="rId3" Type="http://schemas.openxmlformats.org/officeDocument/2006/relationships/image" Target="../media/image27.png"/><Relationship Id="rId4" Type="http://schemas.openxmlformats.org/officeDocument/2006/relationships/image" Target="../media/image18.png"/><Relationship Id="rId5" Type="http://schemas.openxmlformats.org/officeDocument/2006/relationships/image" Target="../media/image28.png"/><Relationship Id="rId6" Type="http://schemas.openxmlformats.org/officeDocument/2006/relationships/image" Target="../media/image35.png"/><Relationship Id="rId7" Type="http://schemas.openxmlformats.org/officeDocument/2006/relationships/image" Target="../media/image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3.xml"/><Relationship Id="rId3"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image" Target="../media/image3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png"/><Relationship Id="rId4" Type="http://schemas.openxmlformats.org/officeDocument/2006/relationships/image" Target="../media/image31.jpg"/><Relationship Id="rId9" Type="http://schemas.openxmlformats.org/officeDocument/2006/relationships/hyperlink" Target="https://l.pulipuli.info/24/dils/moe" TargetMode="External"/><Relationship Id="rId5" Type="http://schemas.openxmlformats.org/officeDocument/2006/relationships/image" Target="../media/image34.png"/><Relationship Id="rId6" Type="http://schemas.openxmlformats.org/officeDocument/2006/relationships/hyperlink" Target="mailto:blog@pulipuli.info" TargetMode="External"/><Relationship Id="rId7" Type="http://schemas.openxmlformats.org/officeDocument/2006/relationships/image" Target="../media/image33.png"/><Relationship Id="rId8" Type="http://schemas.openxmlformats.org/officeDocument/2006/relationships/hyperlink" Target="mailto:chenyt@tku.edu.tw" TargetMode="External"/><Relationship Id="rId10" Type="http://schemas.openxmlformats.org/officeDocument/2006/relationships/hyperlink" Target="https://l.pulipuli.info/24/dils/moe"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xml"/><Relationship Id="rId3"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xml"/><Relationship Id="rId3" Type="http://schemas.openxmlformats.org/officeDocument/2006/relationships/image" Target="../media/image13.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xml"/><Relationship Id="rId3" Type="http://schemas.openxmlformats.org/officeDocument/2006/relationships/image" Target="../media/image2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28"/>
          <p:cNvSpPr txBox="1"/>
          <p:nvPr>
            <p:ph idx="1" type="subTitle"/>
          </p:nvPr>
        </p:nvSpPr>
        <p:spPr>
          <a:xfrm>
            <a:off x="565200" y="4397018"/>
            <a:ext cx="4034100" cy="483600"/>
          </a:xfrm>
          <a:prstGeom prst="rect">
            <a:avLst/>
          </a:prstGeom>
        </p:spPr>
        <p:txBody>
          <a:bodyPr anchorCtr="0" anchor="t" bIns="91425" lIns="91425" spcFirstLastPara="1" rIns="91425" wrap="square" tIns="91425">
            <a:noAutofit/>
          </a:bodyPr>
          <a:lstStyle/>
          <a:p>
            <a:pPr indent="0" lvl="0" marL="0" rtl="0" algn="ctr">
              <a:spcBef>
                <a:spcPts val="1000"/>
              </a:spcBef>
              <a:spcAft>
                <a:spcPts val="0"/>
              </a:spcAft>
              <a:buNone/>
            </a:pPr>
            <a:r>
              <a:rPr lang="zh-TW" sz="1800"/>
              <a:t>前資圖系助理教授</a:t>
            </a:r>
            <a:endParaRPr sz="1800"/>
          </a:p>
          <a:p>
            <a:pPr indent="0" lvl="0" marL="0" rtl="0" algn="ctr">
              <a:spcBef>
                <a:spcPts val="0"/>
              </a:spcBef>
              <a:spcAft>
                <a:spcPts val="0"/>
              </a:spcAft>
              <a:buNone/>
            </a:pPr>
            <a:r>
              <a:rPr lang="zh-TW"/>
              <a:t>陳勇汀</a:t>
            </a:r>
            <a:endParaRPr/>
          </a:p>
          <a:p>
            <a:pPr indent="0" lvl="0" marL="0" rtl="0" algn="ctr">
              <a:spcBef>
                <a:spcPts val="0"/>
              </a:spcBef>
              <a:spcAft>
                <a:spcPts val="0"/>
              </a:spcAft>
              <a:buNone/>
            </a:pPr>
            <a:r>
              <a:rPr lang="zh-TW" sz="1800"/>
              <a:t>blog@pulipuli.info</a:t>
            </a:r>
            <a:endParaRPr sz="1800"/>
          </a:p>
        </p:txBody>
      </p:sp>
      <p:sp>
        <p:nvSpPr>
          <p:cNvPr id="363" name="Google Shape;363;p28"/>
          <p:cNvSpPr txBox="1"/>
          <p:nvPr>
            <p:ph idx="2" type="subTitle"/>
          </p:nvPr>
        </p:nvSpPr>
        <p:spPr>
          <a:xfrm>
            <a:off x="1955150" y="5817300"/>
            <a:ext cx="1185000" cy="197700"/>
          </a:xfrm>
          <a:prstGeom prst="rect">
            <a:avLst/>
          </a:prstGeom>
        </p:spPr>
        <p:txBody>
          <a:bodyPr anchorCtr="0" anchor="ctr" bIns="91425" lIns="91425" spcFirstLastPara="1" rIns="91425" wrap="square" tIns="91425">
            <a:noAutofit/>
          </a:bodyPr>
          <a:lstStyle/>
          <a:p>
            <a:pPr indent="0" lvl="0" marL="0" rtl="0" algn="ctr">
              <a:spcBef>
                <a:spcPts val="1000"/>
              </a:spcBef>
              <a:spcAft>
                <a:spcPts val="1000"/>
              </a:spcAft>
              <a:buNone/>
            </a:pPr>
            <a:r>
              <a:rPr lang="zh-TW"/>
              <a:t>2024</a:t>
            </a:r>
            <a:endParaRPr/>
          </a:p>
        </p:txBody>
      </p:sp>
      <p:sp>
        <p:nvSpPr>
          <p:cNvPr id="364" name="Google Shape;364;p28"/>
          <p:cNvSpPr/>
          <p:nvPr/>
        </p:nvSpPr>
        <p:spPr>
          <a:xfrm>
            <a:off x="4689372" y="1848694"/>
            <a:ext cx="3519300" cy="3713400"/>
          </a:xfrm>
          <a:prstGeom prst="ellipse">
            <a:avLst/>
          </a:prstGeom>
          <a:noFill/>
          <a:ln cap="flat" cmpd="sng" w="9525">
            <a:solidFill>
              <a:srgbClr val="191919"/>
            </a:solidFill>
            <a:prstDash val="solid"/>
            <a:round/>
            <a:headEnd len="sm" w="sm" type="none"/>
            <a:tailEnd len="sm" w="sm" type="none"/>
          </a:ln>
          <a:effectLst>
            <a:outerShdw blurRad="57150" rotWithShape="0" algn="bl" dir="5400000" dist="19050">
              <a:srgbClr val="000000">
                <a:alpha val="8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65" name="Google Shape;365;p28"/>
          <p:cNvPicPr preferRelativeResize="0"/>
          <p:nvPr/>
        </p:nvPicPr>
        <p:blipFill rotWithShape="1">
          <a:blip r:embed="rId3">
            <a:alphaModFix/>
          </a:blip>
          <a:srcRect b="0" l="0" r="0" t="0"/>
          <a:stretch/>
        </p:blipFill>
        <p:spPr>
          <a:xfrm>
            <a:off x="114100" y="-4200"/>
            <a:ext cx="1504000" cy="1504000"/>
          </a:xfrm>
          <a:prstGeom prst="rect">
            <a:avLst/>
          </a:prstGeom>
          <a:noFill/>
          <a:ln>
            <a:noFill/>
          </a:ln>
        </p:spPr>
      </p:pic>
      <p:sp>
        <p:nvSpPr>
          <p:cNvPr id="366" name="Google Shape;366;p28"/>
          <p:cNvSpPr txBox="1"/>
          <p:nvPr/>
        </p:nvSpPr>
        <p:spPr>
          <a:xfrm>
            <a:off x="715550" y="1538624"/>
            <a:ext cx="3723300" cy="2232600"/>
          </a:xfrm>
          <a:prstGeom prst="rect">
            <a:avLst/>
          </a:prstGeom>
          <a:noFill/>
          <a:ln>
            <a:noFill/>
          </a:ln>
        </p:spPr>
        <p:txBody>
          <a:bodyPr anchorCtr="0" anchor="ctr" bIns="91425" lIns="91425" spcFirstLastPara="1" rIns="91425" wrap="square" tIns="0">
            <a:noAutofit/>
          </a:bodyPr>
          <a:lstStyle/>
          <a:p>
            <a:pPr indent="0" lvl="0" marL="0" rtl="0" algn="ctr">
              <a:lnSpc>
                <a:spcPct val="115000"/>
              </a:lnSpc>
              <a:spcBef>
                <a:spcPts val="0"/>
              </a:spcBef>
              <a:spcAft>
                <a:spcPts val="0"/>
              </a:spcAft>
              <a:buNone/>
            </a:pPr>
            <a:r>
              <a:t/>
            </a:r>
            <a:endParaRPr sz="2400">
              <a:solidFill>
                <a:srgbClr val="BF9000"/>
              </a:solidFill>
              <a:latin typeface="Outfit"/>
              <a:ea typeface="Outfit"/>
              <a:cs typeface="Outfit"/>
              <a:sym typeface="Outfit"/>
            </a:endParaRPr>
          </a:p>
          <a:p>
            <a:pPr indent="0" lvl="0" marL="0" rtl="0" algn="ctr">
              <a:lnSpc>
                <a:spcPct val="115000"/>
              </a:lnSpc>
              <a:spcBef>
                <a:spcPts val="200"/>
              </a:spcBef>
              <a:spcAft>
                <a:spcPts val="0"/>
              </a:spcAft>
              <a:buNone/>
            </a:pPr>
            <a:r>
              <a:t/>
            </a:r>
            <a:endParaRPr sz="2400">
              <a:solidFill>
                <a:srgbClr val="000000"/>
              </a:solidFill>
              <a:latin typeface="Outfit"/>
              <a:ea typeface="Outfit"/>
              <a:cs typeface="Outfit"/>
              <a:sym typeface="Outfit"/>
            </a:endParaRPr>
          </a:p>
          <a:p>
            <a:pPr indent="0" lvl="0" marL="0" rtl="0" algn="ctr">
              <a:lnSpc>
                <a:spcPct val="115000"/>
              </a:lnSpc>
              <a:spcBef>
                <a:spcPts val="200"/>
              </a:spcBef>
              <a:spcAft>
                <a:spcPts val="0"/>
              </a:spcAft>
              <a:buNone/>
            </a:pPr>
            <a:r>
              <a:rPr lang="zh-TW" sz="2400">
                <a:solidFill>
                  <a:srgbClr val="000000"/>
                </a:solidFill>
                <a:latin typeface="Outfit"/>
                <a:ea typeface="Outfit"/>
                <a:cs typeface="Outfit"/>
                <a:sym typeface="Outfit"/>
              </a:rPr>
              <a:t>國考之路不孤獨</a:t>
            </a:r>
            <a:endParaRPr sz="2400">
              <a:solidFill>
                <a:srgbClr val="000000"/>
              </a:solidFill>
              <a:latin typeface="Outfit"/>
              <a:ea typeface="Outfit"/>
              <a:cs typeface="Outfit"/>
              <a:sym typeface="Outfit"/>
            </a:endParaRPr>
          </a:p>
          <a:p>
            <a:pPr indent="0" lvl="0" marL="0" rtl="0" algn="ctr">
              <a:lnSpc>
                <a:spcPct val="115000"/>
              </a:lnSpc>
              <a:spcBef>
                <a:spcPts val="200"/>
              </a:spcBef>
              <a:spcAft>
                <a:spcPts val="0"/>
              </a:spcAft>
              <a:buNone/>
            </a:pPr>
            <a:r>
              <a:rPr b="1" lang="zh-TW" sz="2900">
                <a:solidFill>
                  <a:srgbClr val="000000"/>
                </a:solidFill>
                <a:latin typeface="Outfit"/>
                <a:ea typeface="Outfit"/>
                <a:cs typeface="Outfit"/>
                <a:sym typeface="Outfit"/>
              </a:rPr>
              <a:t>一個人備考</a:t>
            </a:r>
            <a:endParaRPr b="1" sz="2900">
              <a:solidFill>
                <a:srgbClr val="000000"/>
              </a:solidFill>
              <a:latin typeface="Outfit"/>
              <a:ea typeface="Outfit"/>
              <a:cs typeface="Outfit"/>
              <a:sym typeface="Outfit"/>
            </a:endParaRPr>
          </a:p>
          <a:p>
            <a:pPr indent="0" lvl="0" marL="0" rtl="0" algn="ctr">
              <a:lnSpc>
                <a:spcPct val="115000"/>
              </a:lnSpc>
              <a:spcBef>
                <a:spcPts val="200"/>
              </a:spcBef>
              <a:spcAft>
                <a:spcPts val="0"/>
              </a:spcAft>
              <a:buNone/>
            </a:pPr>
            <a:r>
              <a:rPr b="1" lang="zh-TW" sz="2900">
                <a:solidFill>
                  <a:srgbClr val="000000"/>
                </a:solidFill>
                <a:latin typeface="Outfit"/>
                <a:ea typeface="Outfit"/>
                <a:cs typeface="Outfit"/>
                <a:sym typeface="Outfit"/>
              </a:rPr>
              <a:t>也能開的AI讀書會</a:t>
            </a:r>
            <a:endParaRPr b="1" sz="2900">
              <a:solidFill>
                <a:srgbClr val="000000"/>
              </a:solidFill>
              <a:latin typeface="Outfit"/>
              <a:ea typeface="Outfit"/>
              <a:cs typeface="Outfit"/>
              <a:sym typeface="Outfit"/>
            </a:endParaRPr>
          </a:p>
          <a:p>
            <a:pPr indent="0" lvl="0" marL="0" rtl="0" algn="ctr">
              <a:lnSpc>
                <a:spcPct val="115000"/>
              </a:lnSpc>
              <a:spcBef>
                <a:spcPts val="1000"/>
              </a:spcBef>
              <a:spcAft>
                <a:spcPts val="200"/>
              </a:spcAft>
              <a:buNone/>
            </a:pPr>
            <a:r>
              <a:rPr lang="zh-TW" sz="2500">
                <a:solidFill>
                  <a:schemeClr val="dk1"/>
                </a:solidFill>
                <a:latin typeface="Outfit"/>
                <a:ea typeface="Outfit"/>
                <a:cs typeface="Outfit"/>
                <a:sym typeface="Outfit"/>
              </a:rPr>
              <a:t>── </a:t>
            </a:r>
            <a:r>
              <a:rPr lang="zh-TW" sz="2500">
                <a:solidFill>
                  <a:schemeClr val="dk1"/>
                </a:solidFill>
                <a:latin typeface="Outfit"/>
                <a:ea typeface="Outfit"/>
                <a:cs typeface="Outfit"/>
                <a:sym typeface="Outfit"/>
              </a:rPr>
              <a:t>2. AI備考篇</a:t>
            </a:r>
            <a:r>
              <a:rPr lang="zh-TW" sz="2500">
                <a:latin typeface="Outfit"/>
                <a:ea typeface="Outfit"/>
                <a:cs typeface="Outfit"/>
                <a:sym typeface="Outfit"/>
              </a:rPr>
              <a:t> </a:t>
            </a:r>
            <a:r>
              <a:rPr lang="zh-TW" sz="2500">
                <a:solidFill>
                  <a:schemeClr val="dk1"/>
                </a:solidFill>
                <a:latin typeface="Outfit"/>
                <a:ea typeface="Outfit"/>
                <a:cs typeface="Outfit"/>
                <a:sym typeface="Outfit"/>
              </a:rPr>
              <a:t>──</a:t>
            </a:r>
            <a:endParaRPr sz="2500">
              <a:latin typeface="Outfit"/>
              <a:ea typeface="Outfit"/>
              <a:cs typeface="Outfit"/>
              <a:sym typeface="Outfit"/>
            </a:endParaRPr>
          </a:p>
        </p:txBody>
      </p:sp>
      <p:sp>
        <p:nvSpPr>
          <p:cNvPr id="367" name="Google Shape;367;p28"/>
          <p:cNvSpPr/>
          <p:nvPr/>
        </p:nvSpPr>
        <p:spPr>
          <a:xfrm>
            <a:off x="1594015" y="505989"/>
            <a:ext cx="2945100" cy="483600"/>
          </a:xfrm>
          <a:prstGeom prst="roundRect">
            <a:avLst>
              <a:gd fmla="val 50000" name="adj"/>
            </a:avLst>
          </a:prstGeom>
          <a:solidFill>
            <a:srgbClr val="F9F3DC"/>
          </a:solidFill>
          <a:ln cap="flat" cmpd="sng" w="9525">
            <a:solidFill>
              <a:srgbClr val="783F04"/>
            </a:solidFill>
            <a:prstDash val="solid"/>
            <a:round/>
            <a:headEnd len="sm" w="sm" type="none"/>
            <a:tailEnd len="sm" w="sm" type="none"/>
          </a:ln>
          <a:effectLst>
            <a:outerShdw blurRad="57150" rotWithShape="0" algn="bl" dir="5220000" dist="19050">
              <a:srgbClr val="000000">
                <a:alpha val="7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783F04"/>
              </a:solidFill>
            </a:endParaRPr>
          </a:p>
        </p:txBody>
      </p:sp>
      <p:sp>
        <p:nvSpPr>
          <p:cNvPr id="368" name="Google Shape;368;p28"/>
          <p:cNvSpPr txBox="1"/>
          <p:nvPr/>
        </p:nvSpPr>
        <p:spPr>
          <a:xfrm>
            <a:off x="1589450" y="505988"/>
            <a:ext cx="2945100" cy="483600"/>
          </a:xfrm>
          <a:prstGeom prst="rect">
            <a:avLst/>
          </a:prstGeom>
          <a:noFill/>
          <a:ln>
            <a:noFill/>
          </a:ln>
        </p:spPr>
        <p:txBody>
          <a:bodyPr anchorCtr="0" anchor="ctr" bIns="91425" lIns="91425" spcFirstLastPara="1" rIns="91425" wrap="square" tIns="90000">
            <a:noAutofit/>
          </a:bodyPr>
          <a:lstStyle/>
          <a:p>
            <a:pPr indent="0" lvl="0" marL="0" rtl="0" algn="ctr">
              <a:spcBef>
                <a:spcPts val="0"/>
              </a:spcBef>
              <a:spcAft>
                <a:spcPts val="0"/>
              </a:spcAft>
              <a:buNone/>
            </a:pPr>
            <a:r>
              <a:rPr b="1" lang="zh-TW" u="sng">
                <a:solidFill>
                  <a:schemeClr val="hlink"/>
                </a:solidFill>
                <a:latin typeface="Outfit"/>
                <a:ea typeface="Outfit"/>
                <a:cs typeface="Outfit"/>
                <a:sym typeface="Outfit"/>
                <a:hlinkClick r:id="rId4"/>
              </a:rPr>
              <a:t>https://l.pulipuli.info/24/dils/moe</a:t>
            </a:r>
            <a:endParaRPr b="1">
              <a:solidFill>
                <a:srgbClr val="783F04"/>
              </a:solidFill>
              <a:latin typeface="Outfit"/>
              <a:ea typeface="Outfit"/>
              <a:cs typeface="Outfit"/>
              <a:sym typeface="Outfit"/>
            </a:endParaRPr>
          </a:p>
        </p:txBody>
      </p:sp>
      <p:sp>
        <p:nvSpPr>
          <p:cNvPr id="369" name="Google Shape;369;p28"/>
          <p:cNvSpPr/>
          <p:nvPr/>
        </p:nvSpPr>
        <p:spPr>
          <a:xfrm rot="-1800443">
            <a:off x="5657121" y="5922934"/>
            <a:ext cx="4759337" cy="427812"/>
          </a:xfrm>
          <a:prstGeom prst="rect">
            <a:avLst/>
          </a:prstGeom>
          <a:solidFill>
            <a:srgbClr val="00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latin typeface="Impact"/>
                <a:ea typeface="Impact"/>
                <a:cs typeface="Impact"/>
                <a:sym typeface="Impact"/>
              </a:rPr>
              <a:t>Bocchi the Exam!</a:t>
            </a:r>
            <a:endParaRPr sz="2400">
              <a:solidFill>
                <a:srgbClr val="FFFFFF"/>
              </a:solidFill>
              <a:latin typeface="Impact"/>
              <a:ea typeface="Impact"/>
              <a:cs typeface="Impact"/>
              <a:sym typeface="Impact"/>
            </a:endParaRPr>
          </a:p>
        </p:txBody>
      </p:sp>
      <p:pic>
        <p:nvPicPr>
          <p:cNvPr id="370" name="Google Shape;370;p28"/>
          <p:cNvPicPr preferRelativeResize="0"/>
          <p:nvPr/>
        </p:nvPicPr>
        <p:blipFill>
          <a:blip r:embed="rId5">
            <a:alphaModFix/>
          </a:blip>
          <a:stretch>
            <a:fillRect/>
          </a:stretch>
        </p:blipFill>
        <p:spPr>
          <a:xfrm>
            <a:off x="4818975" y="1290756"/>
            <a:ext cx="3473651" cy="4550043"/>
          </a:xfrm>
          <a:prstGeom prst="rect">
            <a:avLst/>
          </a:prstGeom>
          <a:noFill/>
          <a:ln>
            <a:noFill/>
          </a:ln>
        </p:spPr>
      </p:pic>
      <p:grpSp>
        <p:nvGrpSpPr>
          <p:cNvPr id="371" name="Google Shape;371;p28"/>
          <p:cNvGrpSpPr/>
          <p:nvPr/>
        </p:nvGrpSpPr>
        <p:grpSpPr>
          <a:xfrm rot="1800102">
            <a:off x="4666294" y="1118151"/>
            <a:ext cx="901708" cy="1446142"/>
            <a:chOff x="4509424" y="1600237"/>
            <a:chExt cx="1184961" cy="1900417"/>
          </a:xfrm>
        </p:grpSpPr>
        <p:grpSp>
          <p:nvGrpSpPr>
            <p:cNvPr id="372" name="Google Shape;372;p28"/>
            <p:cNvGrpSpPr/>
            <p:nvPr/>
          </p:nvGrpSpPr>
          <p:grpSpPr>
            <a:xfrm>
              <a:off x="4509424" y="1600237"/>
              <a:ext cx="1184961" cy="1900417"/>
              <a:chOff x="4438850" y="1497767"/>
              <a:chExt cx="1384138" cy="2002758"/>
            </a:xfrm>
          </p:grpSpPr>
          <p:sp>
            <p:nvSpPr>
              <p:cNvPr id="373" name="Google Shape;373;p28"/>
              <p:cNvSpPr/>
              <p:nvPr/>
            </p:nvSpPr>
            <p:spPr>
              <a:xfrm>
                <a:off x="4438850" y="2399525"/>
                <a:ext cx="1128900" cy="1101000"/>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28"/>
              <p:cNvSpPr/>
              <p:nvPr/>
            </p:nvSpPr>
            <p:spPr>
              <a:xfrm rot="900004">
                <a:off x="4570754" y="1625105"/>
                <a:ext cx="1128969" cy="1101026"/>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75" name="Google Shape;375;p28"/>
            <p:cNvPicPr preferRelativeResize="0"/>
            <p:nvPr/>
          </p:nvPicPr>
          <p:blipFill>
            <a:blip r:embed="rId6">
              <a:alphaModFix/>
            </a:blip>
            <a:stretch>
              <a:fillRect/>
            </a:stretch>
          </p:blipFill>
          <p:spPr>
            <a:xfrm rot="-4">
              <a:off x="4599291" y="1736549"/>
              <a:ext cx="918312" cy="1686601"/>
            </a:xfrm>
            <a:prstGeom prst="rect">
              <a:avLst/>
            </a:prstGeom>
            <a:noFill/>
            <a:ln>
              <a:noFill/>
            </a:ln>
          </p:spPr>
        </p:pic>
      </p:grpSp>
      <p:grpSp>
        <p:nvGrpSpPr>
          <p:cNvPr id="376" name="Google Shape;376;p28"/>
          <p:cNvGrpSpPr/>
          <p:nvPr/>
        </p:nvGrpSpPr>
        <p:grpSpPr>
          <a:xfrm>
            <a:off x="7809973" y="1411450"/>
            <a:ext cx="896702" cy="946164"/>
            <a:chOff x="2589036" y="988300"/>
            <a:chExt cx="1101600" cy="1101600"/>
          </a:xfrm>
        </p:grpSpPr>
        <p:sp>
          <p:nvSpPr>
            <p:cNvPr id="377" name="Google Shape;377;p28"/>
            <p:cNvSpPr/>
            <p:nvPr/>
          </p:nvSpPr>
          <p:spPr>
            <a:xfrm>
              <a:off x="2589036" y="988300"/>
              <a:ext cx="1101600" cy="1101600"/>
            </a:xfrm>
            <a:prstGeom prst="rect">
              <a:avLst/>
            </a:prstGeom>
            <a:solidFill>
              <a:srgbClr val="FFFFFF"/>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28"/>
            <p:cNvSpPr/>
            <p:nvPr/>
          </p:nvSpPr>
          <p:spPr>
            <a:xfrm>
              <a:off x="2793800" y="1195675"/>
              <a:ext cx="798000" cy="798000"/>
            </a:xfrm>
            <a:prstGeom prst="rect">
              <a:avLst/>
            </a:prstGeom>
            <a:solidFill>
              <a:srgbClr val="D3B7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28"/>
            <p:cNvSpPr/>
            <p:nvPr/>
          </p:nvSpPr>
          <p:spPr>
            <a:xfrm>
              <a:off x="2694950" y="1103875"/>
              <a:ext cx="798000" cy="7980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380" name="Google Shape;380;p28"/>
          <p:cNvCxnSpPr>
            <a:endCxn id="379" idx="3"/>
          </p:cNvCxnSpPr>
          <p:nvPr/>
        </p:nvCxnSpPr>
        <p:spPr>
          <a:xfrm>
            <a:off x="7832659" y="1645519"/>
            <a:ext cx="713100" cy="207900"/>
          </a:xfrm>
          <a:prstGeom prst="straightConnector1">
            <a:avLst/>
          </a:prstGeom>
          <a:noFill/>
          <a:ln cap="flat" cmpd="sng" w="9525">
            <a:solidFill>
              <a:srgbClr val="191919"/>
            </a:solidFill>
            <a:prstDash val="solid"/>
            <a:round/>
            <a:headEnd len="med" w="med" type="none"/>
            <a:tailEnd len="med" w="med" type="none"/>
          </a:ln>
        </p:spPr>
      </p:cxnSp>
      <p:cxnSp>
        <p:nvCxnSpPr>
          <p:cNvPr id="381" name="Google Shape;381;p28"/>
          <p:cNvCxnSpPr/>
          <p:nvPr/>
        </p:nvCxnSpPr>
        <p:spPr>
          <a:xfrm>
            <a:off x="7827859" y="1599996"/>
            <a:ext cx="722700" cy="298800"/>
          </a:xfrm>
          <a:prstGeom prst="straightConnector1">
            <a:avLst/>
          </a:prstGeom>
          <a:noFill/>
          <a:ln cap="flat" cmpd="sng" w="9525">
            <a:solidFill>
              <a:srgbClr val="191919"/>
            </a:solidFill>
            <a:prstDash val="solid"/>
            <a:round/>
            <a:headEnd len="med" w="med" type="none"/>
            <a:tailEnd len="med" w="med" type="none"/>
          </a:ln>
        </p:spPr>
      </p:cxnSp>
      <p:sp>
        <p:nvSpPr>
          <p:cNvPr id="382" name="Google Shape;382;p28"/>
          <p:cNvSpPr/>
          <p:nvPr/>
        </p:nvSpPr>
        <p:spPr>
          <a:xfrm>
            <a:off x="8150650" y="1853350"/>
            <a:ext cx="399900" cy="298800"/>
          </a:xfrm>
          <a:prstGeom prst="ellipse">
            <a:avLst/>
          </a:prstGeom>
          <a:solidFill>
            <a:srgbClr val="FFFF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83" name="Google Shape;383;p28"/>
          <p:cNvGrpSpPr/>
          <p:nvPr/>
        </p:nvGrpSpPr>
        <p:grpSpPr>
          <a:xfrm>
            <a:off x="6971642" y="4997861"/>
            <a:ext cx="1351698" cy="692256"/>
            <a:chOff x="7047842" y="4845461"/>
            <a:chExt cx="1351698" cy="692256"/>
          </a:xfrm>
        </p:grpSpPr>
        <p:grpSp>
          <p:nvGrpSpPr>
            <p:cNvPr id="384" name="Google Shape;384;p28"/>
            <p:cNvGrpSpPr/>
            <p:nvPr/>
          </p:nvGrpSpPr>
          <p:grpSpPr>
            <a:xfrm rot="-371984">
              <a:off x="7074009" y="4914001"/>
              <a:ext cx="1299363" cy="555176"/>
              <a:chOff x="7243875" y="3780983"/>
              <a:chExt cx="1299300" cy="526200"/>
            </a:xfrm>
          </p:grpSpPr>
          <p:grpSp>
            <p:nvGrpSpPr>
              <p:cNvPr id="385" name="Google Shape;385;p28"/>
              <p:cNvGrpSpPr/>
              <p:nvPr/>
            </p:nvGrpSpPr>
            <p:grpSpPr>
              <a:xfrm>
                <a:off x="7728150" y="4016475"/>
                <a:ext cx="330750" cy="55200"/>
                <a:chOff x="7632750" y="4032725"/>
                <a:chExt cx="330750" cy="55200"/>
              </a:xfrm>
            </p:grpSpPr>
            <p:sp>
              <p:nvSpPr>
                <p:cNvPr id="386" name="Google Shape;386;p28"/>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28"/>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28"/>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9" name="Google Shape;389;p28"/>
              <p:cNvGrpSpPr/>
              <p:nvPr/>
            </p:nvGrpSpPr>
            <p:grpSpPr>
              <a:xfrm>
                <a:off x="7243875" y="3780983"/>
                <a:ext cx="1299300" cy="526200"/>
                <a:chOff x="3130375" y="-210650"/>
                <a:chExt cx="1299300" cy="526200"/>
              </a:xfrm>
            </p:grpSpPr>
            <p:sp>
              <p:nvSpPr>
                <p:cNvPr id="390" name="Google Shape;390;p28"/>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28"/>
                <p:cNvSpPr/>
                <p:nvPr/>
              </p:nvSpPr>
              <p:spPr>
                <a:xfrm>
                  <a:off x="3263060" y="-47084"/>
                  <a:ext cx="1077000" cy="268200"/>
                </a:xfrm>
                <a:prstGeom prst="roundRect">
                  <a:avLst>
                    <a:gd fmla="val 50000" name="adj"/>
                  </a:avLst>
                </a:prstGeom>
                <a:solidFill>
                  <a:srgbClr val="D48F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28"/>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393" name="Google Shape;393;p28"/>
            <p:cNvPicPr preferRelativeResize="0"/>
            <p:nvPr/>
          </p:nvPicPr>
          <p:blipFill>
            <a:blip r:embed="rId7">
              <a:alphaModFix/>
            </a:blip>
            <a:stretch>
              <a:fillRect/>
            </a:stretch>
          </p:blipFill>
          <p:spPr>
            <a:xfrm rot="718685">
              <a:off x="7426925" y="5012612"/>
              <a:ext cx="495300" cy="285750"/>
            </a:xfrm>
            <a:prstGeom prst="rect">
              <a:avLst/>
            </a:prstGeom>
            <a:noFill/>
            <a:ln>
              <a:noFill/>
            </a:ln>
          </p:spPr>
        </p:pic>
      </p:grpSp>
      <p:grpSp>
        <p:nvGrpSpPr>
          <p:cNvPr id="394" name="Google Shape;394;p28"/>
          <p:cNvGrpSpPr/>
          <p:nvPr/>
        </p:nvGrpSpPr>
        <p:grpSpPr>
          <a:xfrm rot="5400000">
            <a:off x="3465117" y="4243165"/>
            <a:ext cx="1991966" cy="1543826"/>
            <a:chOff x="3337500" y="1640525"/>
            <a:chExt cx="3773378" cy="3085800"/>
          </a:xfrm>
        </p:grpSpPr>
        <p:sp>
          <p:nvSpPr>
            <p:cNvPr id="395" name="Google Shape;395;p28"/>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7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28"/>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7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28"/>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7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8" name="Google Shape;398;p28"/>
          <p:cNvGrpSpPr/>
          <p:nvPr/>
        </p:nvGrpSpPr>
        <p:grpSpPr>
          <a:xfrm>
            <a:off x="4280051" y="506006"/>
            <a:ext cx="1887821" cy="1628994"/>
            <a:chOff x="3337500" y="1640525"/>
            <a:chExt cx="3773378" cy="3085800"/>
          </a:xfrm>
        </p:grpSpPr>
        <p:sp>
          <p:nvSpPr>
            <p:cNvPr id="399" name="Google Shape;399;p28"/>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7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28"/>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7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28"/>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7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37"/>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481" name="Google Shape;481;p37"/>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一個人的AI讀書會</a:t>
            </a:r>
            <a:endParaRPr/>
          </a:p>
        </p:txBody>
      </p:sp>
      <p:sp>
        <p:nvSpPr>
          <p:cNvPr id="482" name="Google Shape;482;p37"/>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grpSp>
        <p:nvGrpSpPr>
          <p:cNvPr id="483" name="Google Shape;483;p37"/>
          <p:cNvGrpSpPr/>
          <p:nvPr/>
        </p:nvGrpSpPr>
        <p:grpSpPr>
          <a:xfrm>
            <a:off x="336959" y="1576637"/>
            <a:ext cx="8568049" cy="4287965"/>
            <a:chOff x="1056500" y="1651000"/>
            <a:chExt cx="7803323" cy="3905250"/>
          </a:xfrm>
        </p:grpSpPr>
        <p:pic>
          <p:nvPicPr>
            <p:cNvPr id="484" name="Google Shape;484;p37"/>
            <p:cNvPicPr preferRelativeResize="0"/>
            <p:nvPr/>
          </p:nvPicPr>
          <p:blipFill rotWithShape="1">
            <a:blip r:embed="rId3">
              <a:alphaModFix/>
            </a:blip>
            <a:srcRect b="3030" l="23211" r="3102" t="-3030"/>
            <a:stretch/>
          </p:blipFill>
          <p:spPr>
            <a:xfrm>
              <a:off x="2122075" y="1651000"/>
              <a:ext cx="6737748" cy="3905250"/>
            </a:xfrm>
            <a:prstGeom prst="rect">
              <a:avLst/>
            </a:prstGeom>
            <a:noFill/>
            <a:ln>
              <a:noFill/>
            </a:ln>
          </p:spPr>
        </p:pic>
        <p:pic>
          <p:nvPicPr>
            <p:cNvPr id="485" name="Google Shape;485;p37"/>
            <p:cNvPicPr preferRelativeResize="0"/>
            <p:nvPr/>
          </p:nvPicPr>
          <p:blipFill rotWithShape="1">
            <a:blip r:embed="rId3">
              <a:alphaModFix/>
            </a:blip>
            <a:srcRect b="3030" l="6176" r="80775" t="-3030"/>
            <a:stretch/>
          </p:blipFill>
          <p:spPr>
            <a:xfrm>
              <a:off x="1056500" y="1651000"/>
              <a:ext cx="1193076" cy="3905250"/>
            </a:xfrm>
            <a:prstGeom prst="rect">
              <a:avLst/>
            </a:prstGeom>
            <a:noFill/>
            <a:ln>
              <a:noFill/>
            </a:ln>
          </p:spPr>
        </p:pic>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38"/>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491" name="Google Shape;491;p38"/>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Phase 1. 準備資料</a:t>
            </a:r>
            <a:endParaRPr/>
          </a:p>
        </p:txBody>
      </p:sp>
      <p:sp>
        <p:nvSpPr>
          <p:cNvPr id="492" name="Google Shape;492;p38"/>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pic>
        <p:nvPicPr>
          <p:cNvPr id="493" name="Google Shape;493;p38"/>
          <p:cNvPicPr preferRelativeResize="0"/>
          <p:nvPr/>
        </p:nvPicPr>
        <p:blipFill rotWithShape="1">
          <a:blip r:embed="rId3">
            <a:alphaModFix/>
          </a:blip>
          <a:srcRect b="41782" l="0" r="0" t="46138"/>
          <a:stretch/>
        </p:blipFill>
        <p:spPr>
          <a:xfrm>
            <a:off x="33050" y="1341325"/>
            <a:ext cx="9077875" cy="828400"/>
          </a:xfrm>
          <a:prstGeom prst="rect">
            <a:avLst/>
          </a:prstGeom>
          <a:noFill/>
          <a:ln cap="flat" cmpd="sng" w="38100">
            <a:solidFill>
              <a:schemeClr val="dk2"/>
            </a:solidFill>
            <a:prstDash val="solid"/>
            <a:round/>
            <a:headEnd len="sm" w="sm" type="none"/>
            <a:tailEnd len="sm" w="sm" type="none"/>
          </a:ln>
        </p:spPr>
      </p:pic>
      <p:sp>
        <p:nvSpPr>
          <p:cNvPr id="494" name="Google Shape;494;p38"/>
          <p:cNvSpPr/>
          <p:nvPr/>
        </p:nvSpPr>
        <p:spPr>
          <a:xfrm>
            <a:off x="4616600" y="1341325"/>
            <a:ext cx="3382200" cy="5508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pic>
        <p:nvPicPr>
          <p:cNvPr id="495" name="Google Shape;495;p38"/>
          <p:cNvPicPr preferRelativeResize="0"/>
          <p:nvPr/>
        </p:nvPicPr>
        <p:blipFill rotWithShape="1">
          <a:blip r:embed="rId4">
            <a:alphaModFix/>
          </a:blip>
          <a:srcRect b="38015" l="0" r="0" t="0"/>
          <a:stretch/>
        </p:blipFill>
        <p:spPr>
          <a:xfrm>
            <a:off x="1147750" y="2805470"/>
            <a:ext cx="6848475" cy="2898925"/>
          </a:xfrm>
          <a:prstGeom prst="rect">
            <a:avLst/>
          </a:prstGeom>
          <a:noFill/>
          <a:ln cap="flat" cmpd="sng" w="38100">
            <a:solidFill>
              <a:schemeClr val="dk2"/>
            </a:solidFill>
            <a:prstDash val="solid"/>
            <a:round/>
            <a:headEnd len="sm" w="sm" type="none"/>
            <a:tailEnd len="sm" w="sm" type="none"/>
          </a:ln>
        </p:spPr>
      </p:pic>
      <p:sp>
        <p:nvSpPr>
          <p:cNvPr id="496" name="Google Shape;496;p38"/>
          <p:cNvSpPr/>
          <p:nvPr/>
        </p:nvSpPr>
        <p:spPr>
          <a:xfrm flipH="1" rot="5400000">
            <a:off x="4047288" y="2545500"/>
            <a:ext cx="1049400" cy="524700"/>
          </a:xfrm>
          <a:prstGeom prst="leftArrow">
            <a:avLst>
              <a:gd fmla="val 50000" name="adj1"/>
              <a:gd fmla="val 50000"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39"/>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ctr">
              <a:spcBef>
                <a:spcPts val="1000"/>
              </a:spcBef>
              <a:spcAft>
                <a:spcPts val="1000"/>
              </a:spcAft>
              <a:buNone/>
            </a:pPr>
            <a:r>
              <a:rPr i="1" lang="zh-TW">
                <a:solidFill>
                  <a:srgbClr val="FF0000"/>
                </a:solidFill>
              </a:rPr>
              <a:t>以下是「OOOO」的(定義/摘要/內容)，請你記住：...</a:t>
            </a:r>
            <a:endParaRPr i="1">
              <a:solidFill>
                <a:srgbClr val="FF0000"/>
              </a:solidFill>
            </a:endParaRPr>
          </a:p>
        </p:txBody>
      </p:sp>
      <p:sp>
        <p:nvSpPr>
          <p:cNvPr id="502" name="Google Shape;502;p39"/>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Phase 2. 訓練模型</a:t>
            </a:r>
            <a:endParaRPr/>
          </a:p>
        </p:txBody>
      </p:sp>
      <p:sp>
        <p:nvSpPr>
          <p:cNvPr id="503" name="Google Shape;503;p39"/>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pic>
        <p:nvPicPr>
          <p:cNvPr id="504" name="Google Shape;504;p39"/>
          <p:cNvPicPr preferRelativeResize="0"/>
          <p:nvPr/>
        </p:nvPicPr>
        <p:blipFill>
          <a:blip r:embed="rId3">
            <a:alphaModFix/>
          </a:blip>
          <a:stretch>
            <a:fillRect/>
          </a:stretch>
        </p:blipFill>
        <p:spPr>
          <a:xfrm>
            <a:off x="1638300" y="2182325"/>
            <a:ext cx="5867400" cy="3076575"/>
          </a:xfrm>
          <a:prstGeom prst="rect">
            <a:avLst/>
          </a:prstGeom>
          <a:noFill/>
          <a:ln cap="flat" cmpd="sng" w="38100">
            <a:solidFill>
              <a:schemeClr val="dk2"/>
            </a:solidFill>
            <a:prstDash val="solid"/>
            <a:round/>
            <a:headEnd len="sm" w="sm" type="none"/>
            <a:tailEnd len="sm" w="sm" type="none"/>
          </a:ln>
        </p:spPr>
      </p:pic>
      <p:pic>
        <p:nvPicPr>
          <p:cNvPr id="505" name="Google Shape;505;p39"/>
          <p:cNvPicPr preferRelativeResize="0"/>
          <p:nvPr/>
        </p:nvPicPr>
        <p:blipFill rotWithShape="1">
          <a:blip r:embed="rId4">
            <a:alphaModFix/>
          </a:blip>
          <a:srcRect b="0" l="641" r="641" t="0"/>
          <a:stretch/>
        </p:blipFill>
        <p:spPr>
          <a:xfrm>
            <a:off x="1638300" y="4697525"/>
            <a:ext cx="5867400" cy="1543050"/>
          </a:xfrm>
          <a:prstGeom prst="rect">
            <a:avLst/>
          </a:prstGeom>
          <a:noFill/>
          <a:ln cap="flat" cmpd="sng" w="38100">
            <a:solidFill>
              <a:schemeClr val="dk2"/>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40"/>
          <p:cNvSpPr txBox="1"/>
          <p:nvPr>
            <p:ph idx="1" type="body"/>
          </p:nvPr>
        </p:nvSpPr>
        <p:spPr>
          <a:xfrm>
            <a:off x="498325" y="1341325"/>
            <a:ext cx="8147400" cy="4758600"/>
          </a:xfrm>
          <a:prstGeom prst="rect">
            <a:avLst/>
          </a:prstGeom>
        </p:spPr>
        <p:txBody>
          <a:bodyPr anchorCtr="0" anchor="t" bIns="91425" lIns="91425" spcFirstLastPara="1" rIns="91425" wrap="square" tIns="91425">
            <a:noAutofit/>
          </a:bodyPr>
          <a:lstStyle/>
          <a:p>
            <a:pPr indent="0" lvl="0" marL="0" rtl="0" algn="ctr">
              <a:spcBef>
                <a:spcPts val="1000"/>
              </a:spcBef>
              <a:spcAft>
                <a:spcPts val="0"/>
              </a:spcAft>
              <a:buNone/>
            </a:pPr>
            <a:r>
              <a:rPr i="1" lang="zh-TW">
                <a:solidFill>
                  <a:srgbClr val="FF0000"/>
                </a:solidFill>
              </a:rPr>
              <a:t>請以教師的角色，以「OOOO」擬定一題四個選項的選擇題。</a:t>
            </a:r>
            <a:endParaRPr i="1">
              <a:solidFill>
                <a:srgbClr val="FF0000"/>
              </a:solidFill>
            </a:endParaRPr>
          </a:p>
          <a:p>
            <a:pPr indent="0" lvl="0" marL="0" rtl="0" algn="ctr">
              <a:spcBef>
                <a:spcPts val="1000"/>
              </a:spcBef>
              <a:spcAft>
                <a:spcPts val="1000"/>
              </a:spcAft>
              <a:buNone/>
            </a:pPr>
            <a:r>
              <a:rPr i="1" lang="zh-TW">
                <a:solidFill>
                  <a:srgbClr val="FF0000"/>
                </a:solidFill>
              </a:rPr>
              <a:t>其中只有一個選項正確。</a:t>
            </a:r>
            <a:endParaRPr i="1">
              <a:solidFill>
                <a:srgbClr val="FF0000"/>
              </a:solidFill>
            </a:endParaRPr>
          </a:p>
        </p:txBody>
      </p:sp>
      <p:sp>
        <p:nvSpPr>
          <p:cNvPr id="511" name="Google Shape;511;p40"/>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Phase 3. 出題：測驗題</a:t>
            </a:r>
            <a:endParaRPr/>
          </a:p>
        </p:txBody>
      </p:sp>
      <p:sp>
        <p:nvSpPr>
          <p:cNvPr id="512" name="Google Shape;512;p40"/>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pic>
        <p:nvPicPr>
          <p:cNvPr id="513" name="Google Shape;513;p40"/>
          <p:cNvPicPr preferRelativeResize="0"/>
          <p:nvPr/>
        </p:nvPicPr>
        <p:blipFill>
          <a:blip r:embed="rId3">
            <a:alphaModFix/>
          </a:blip>
          <a:stretch>
            <a:fillRect/>
          </a:stretch>
        </p:blipFill>
        <p:spPr>
          <a:xfrm>
            <a:off x="1609725" y="2485213"/>
            <a:ext cx="5924550" cy="3381375"/>
          </a:xfrm>
          <a:prstGeom prst="rect">
            <a:avLst/>
          </a:prstGeom>
          <a:noFill/>
          <a:ln cap="flat" cmpd="sng" w="38100">
            <a:solidFill>
              <a:schemeClr val="dk2"/>
            </a:solidFill>
            <a:prstDash val="solid"/>
            <a:round/>
            <a:headEnd len="sm" w="sm" type="none"/>
            <a:tailEnd len="sm" w="sm" type="none"/>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41"/>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0"/>
              </a:spcAft>
              <a:buClr>
                <a:schemeClr val="dk1"/>
              </a:buClr>
              <a:buSzPts val="1100"/>
              <a:buFont typeface="Arial"/>
              <a:buNone/>
            </a:pPr>
            <a:r>
              <a:rPr lang="zh-TW"/>
              <a:t>哪個敘述最符合向量空間模型的概念？</a:t>
            </a:r>
            <a:endParaRPr/>
          </a:p>
          <a:p>
            <a:pPr indent="-368300" lvl="0" marL="457200" rtl="0" algn="l">
              <a:spcBef>
                <a:spcPts val="1000"/>
              </a:spcBef>
              <a:spcAft>
                <a:spcPts val="0"/>
              </a:spcAft>
              <a:buSzPts val="2200"/>
              <a:buAutoNum type="alphaUcPeriod"/>
            </a:pPr>
            <a:r>
              <a:rPr lang="zh-TW"/>
              <a:t>向量空間模型是將文件表達成自然語言的一種方式，並且在電腦中儲存和檢索文件。</a:t>
            </a:r>
            <a:endParaRPr/>
          </a:p>
          <a:p>
            <a:pPr indent="-368300" lvl="0" marL="457200" rtl="0" algn="l">
              <a:spcBef>
                <a:spcPts val="1000"/>
              </a:spcBef>
              <a:spcAft>
                <a:spcPts val="0"/>
              </a:spcAft>
              <a:buSzPts val="2200"/>
              <a:buAutoNum type="alphaUcPeriod"/>
            </a:pPr>
            <a:r>
              <a:rPr lang="zh-TW"/>
              <a:t>向量空間模型是一種機器學習演算法，可以分類和分群大量的文本資料。</a:t>
            </a:r>
            <a:endParaRPr/>
          </a:p>
          <a:p>
            <a:pPr indent="-368300" lvl="0" marL="457200" rtl="0" algn="l">
              <a:spcBef>
                <a:spcPts val="1000"/>
              </a:spcBef>
              <a:spcAft>
                <a:spcPts val="0"/>
              </a:spcAft>
              <a:buSzPts val="2200"/>
              <a:buAutoNum type="alphaUcPeriod"/>
            </a:pPr>
            <a:r>
              <a:rPr lang="zh-TW"/>
              <a:t>向量空間模型是一種將文件表達成數學概念的模型，方便計算文件之間的相似程度或探討文件與詞彙之間的關係。</a:t>
            </a:r>
            <a:endParaRPr/>
          </a:p>
          <a:p>
            <a:pPr indent="-368300" lvl="0" marL="457200" rtl="0" algn="l">
              <a:spcBef>
                <a:spcPts val="1000"/>
              </a:spcBef>
              <a:spcAft>
                <a:spcPts val="0"/>
              </a:spcAft>
              <a:buSzPts val="2200"/>
              <a:buAutoNum type="alphaUcPeriod"/>
            </a:pPr>
            <a:r>
              <a:rPr lang="zh-TW"/>
              <a:t>向量空間模型是一種將文件轉換成圖像的模型，可以分析圖像和文本之間的相關性。</a:t>
            </a:r>
            <a:endParaRPr/>
          </a:p>
          <a:p>
            <a:pPr indent="0" lvl="0" marL="0" rtl="0" algn="l">
              <a:spcBef>
                <a:spcPts val="1000"/>
              </a:spcBef>
              <a:spcAft>
                <a:spcPts val="1000"/>
              </a:spcAft>
              <a:buNone/>
            </a:pPr>
            <a:r>
              <a:t/>
            </a:r>
            <a:endParaRPr/>
          </a:p>
        </p:txBody>
      </p:sp>
      <p:sp>
        <p:nvSpPr>
          <p:cNvPr id="519" name="Google Shape;519;p41"/>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Phase 3. 出題：測驗題 (cont.)</a:t>
            </a:r>
            <a:endParaRPr/>
          </a:p>
        </p:txBody>
      </p:sp>
      <p:sp>
        <p:nvSpPr>
          <p:cNvPr id="520" name="Google Shape;520;p41"/>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521" name="Google Shape;521;p41"/>
          <p:cNvSpPr txBox="1"/>
          <p:nvPr/>
        </p:nvSpPr>
        <p:spPr>
          <a:xfrm rot="10800000">
            <a:off x="5311125" y="5645100"/>
            <a:ext cx="3000000" cy="523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000"/>
              </a:spcBef>
              <a:spcAft>
                <a:spcPts val="1000"/>
              </a:spcAft>
              <a:buNone/>
            </a:pPr>
            <a:r>
              <a:rPr lang="zh-TW" sz="2200">
                <a:solidFill>
                  <a:schemeClr val="dk1"/>
                </a:solidFill>
                <a:latin typeface="Lexend Light"/>
                <a:ea typeface="Lexend Light"/>
                <a:cs typeface="Lexend Light"/>
                <a:sym typeface="Lexend Light"/>
              </a:rPr>
              <a:t>答案是：C</a:t>
            </a:r>
            <a:endParaRPr sz="2200">
              <a:solidFill>
                <a:schemeClr val="dk1"/>
              </a:solidFill>
              <a:latin typeface="Lexend Light"/>
              <a:ea typeface="Lexend Light"/>
              <a:cs typeface="Lexend Light"/>
              <a:sym typeface="Lexend 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42"/>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ctr">
              <a:spcBef>
                <a:spcPts val="1000"/>
              </a:spcBef>
              <a:spcAft>
                <a:spcPts val="1000"/>
              </a:spcAft>
              <a:buNone/>
            </a:pPr>
            <a:r>
              <a:rPr i="1" lang="zh-TW">
                <a:solidFill>
                  <a:srgbClr val="FF0000"/>
                </a:solidFill>
              </a:rPr>
              <a:t>請以教師的角色，以「OOOO」擬定一題申論題。</a:t>
            </a:r>
            <a:endParaRPr i="1">
              <a:solidFill>
                <a:srgbClr val="FF0000"/>
              </a:solidFill>
            </a:endParaRPr>
          </a:p>
        </p:txBody>
      </p:sp>
      <p:sp>
        <p:nvSpPr>
          <p:cNvPr id="527" name="Google Shape;527;p42"/>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Phase 3. 出題：申論題</a:t>
            </a:r>
            <a:endParaRPr/>
          </a:p>
        </p:txBody>
      </p:sp>
      <p:sp>
        <p:nvSpPr>
          <p:cNvPr id="528" name="Google Shape;528;p42"/>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pic>
        <p:nvPicPr>
          <p:cNvPr id="529" name="Google Shape;529;p42"/>
          <p:cNvPicPr preferRelativeResize="0"/>
          <p:nvPr/>
        </p:nvPicPr>
        <p:blipFill>
          <a:blip r:embed="rId3">
            <a:alphaModFix/>
          </a:blip>
          <a:stretch>
            <a:fillRect/>
          </a:stretch>
        </p:blipFill>
        <p:spPr>
          <a:xfrm>
            <a:off x="1661025" y="1927552"/>
            <a:ext cx="5821951" cy="4172375"/>
          </a:xfrm>
          <a:prstGeom prst="rect">
            <a:avLst/>
          </a:prstGeom>
          <a:noFill/>
          <a:ln cap="flat" cmpd="sng" w="38100">
            <a:solidFill>
              <a:schemeClr val="dk2"/>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43"/>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0"/>
              </a:spcAft>
              <a:buClr>
                <a:schemeClr val="dk1"/>
              </a:buClr>
              <a:buSzPts val="1100"/>
              <a:buFont typeface="Arial"/>
              <a:buNone/>
            </a:pPr>
            <a:r>
              <a:rPr lang="zh-TW"/>
              <a:t>請說明向量空間模型在資訊檢索中的應用與限制，並提出您認為可以改進或替代向量空間模型的方法。</a:t>
            </a:r>
            <a:endParaRPr/>
          </a:p>
          <a:p>
            <a:pPr indent="0" lvl="0" marL="0" rtl="0" algn="l">
              <a:spcBef>
                <a:spcPts val="1000"/>
              </a:spcBef>
              <a:spcAft>
                <a:spcPts val="0"/>
              </a:spcAft>
              <a:buClr>
                <a:schemeClr val="dk1"/>
              </a:buClr>
              <a:buSzPts val="1100"/>
              <a:buFont typeface="Arial"/>
              <a:buNone/>
            </a:pPr>
            <a:r>
              <a:t/>
            </a:r>
            <a:endParaRPr/>
          </a:p>
          <a:p>
            <a:pPr indent="0" lvl="0" marL="0" rtl="0" algn="l">
              <a:spcBef>
                <a:spcPts val="1000"/>
              </a:spcBef>
              <a:spcAft>
                <a:spcPts val="0"/>
              </a:spcAft>
              <a:buNone/>
            </a:pPr>
            <a:r>
              <a:rPr lang="zh-TW"/>
              <a:t>提示：</a:t>
            </a:r>
            <a:endParaRPr/>
          </a:p>
          <a:p>
            <a:pPr indent="-368300" lvl="0" marL="457200" rtl="0" algn="l">
              <a:spcBef>
                <a:spcPts val="1000"/>
              </a:spcBef>
              <a:spcAft>
                <a:spcPts val="0"/>
              </a:spcAft>
              <a:buSzPts val="2200"/>
              <a:buChar char="●"/>
            </a:pPr>
            <a:r>
              <a:rPr lang="zh-TW"/>
              <a:t>您可以從向量空間模型的優缺點開始，說明它的應用場景，以及在實際應用中可能遇到的限制。</a:t>
            </a:r>
            <a:endParaRPr/>
          </a:p>
          <a:p>
            <a:pPr indent="-368300" lvl="0" marL="457200" rtl="0" algn="l">
              <a:spcBef>
                <a:spcPts val="0"/>
              </a:spcBef>
              <a:spcAft>
                <a:spcPts val="0"/>
              </a:spcAft>
              <a:buSzPts val="2200"/>
              <a:buChar char="●"/>
            </a:pPr>
            <a:r>
              <a:rPr lang="zh-TW"/>
              <a:t>接著，您可以探討現有研究中針對向量空間模型的改進，例如基於機器學習的方法、機率模型、語言模型等等。</a:t>
            </a:r>
            <a:endParaRPr/>
          </a:p>
          <a:p>
            <a:pPr indent="-368300" lvl="0" marL="457200" rtl="0" algn="l">
              <a:spcBef>
                <a:spcPts val="0"/>
              </a:spcBef>
              <a:spcAft>
                <a:spcPts val="0"/>
              </a:spcAft>
              <a:buSzPts val="2200"/>
              <a:buChar char="●"/>
            </a:pPr>
            <a:r>
              <a:rPr lang="zh-TW"/>
              <a:t>最後，您可以自行提出一些您認為可以改進或替代向量空間模型的方法，並說明其優點與可能的應用場景。</a:t>
            </a:r>
            <a:endParaRPr/>
          </a:p>
          <a:p>
            <a:pPr indent="0" lvl="0" marL="0" rtl="0" algn="l">
              <a:spcBef>
                <a:spcPts val="1000"/>
              </a:spcBef>
              <a:spcAft>
                <a:spcPts val="1000"/>
              </a:spcAft>
              <a:buNone/>
            </a:pPr>
            <a:r>
              <a:t/>
            </a:r>
            <a:endParaRPr/>
          </a:p>
        </p:txBody>
      </p:sp>
      <p:sp>
        <p:nvSpPr>
          <p:cNvPr id="535" name="Google Shape;535;p43"/>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Phase 3. 出題：申論題 (cont.)</a:t>
            </a:r>
            <a:endParaRPr/>
          </a:p>
        </p:txBody>
      </p:sp>
      <p:sp>
        <p:nvSpPr>
          <p:cNvPr id="536" name="Google Shape;536;p43"/>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p44"/>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ctr">
              <a:spcBef>
                <a:spcPts val="1000"/>
              </a:spcBef>
              <a:spcAft>
                <a:spcPts val="1000"/>
              </a:spcAft>
              <a:buNone/>
            </a:pPr>
            <a:r>
              <a:rPr i="1" lang="zh-TW">
                <a:solidFill>
                  <a:srgbClr val="FF0000"/>
                </a:solidFill>
              </a:rPr>
              <a:t>請以學生的角度，回答上述申論題，</a:t>
            </a:r>
            <a:br>
              <a:rPr i="1" lang="zh-TW">
                <a:solidFill>
                  <a:srgbClr val="FF0000"/>
                </a:solidFill>
              </a:rPr>
            </a:br>
            <a:r>
              <a:rPr i="1" lang="zh-TW">
                <a:solidFill>
                  <a:srgbClr val="FF0000"/>
                </a:solidFill>
              </a:rPr>
              <a:t>字數在500字到700字之間，必須包含前言、本文及結論。</a:t>
            </a:r>
            <a:endParaRPr i="1">
              <a:solidFill>
                <a:srgbClr val="FF0000"/>
              </a:solidFill>
            </a:endParaRPr>
          </a:p>
        </p:txBody>
      </p:sp>
      <p:sp>
        <p:nvSpPr>
          <p:cNvPr id="542" name="Google Shape;542;p44"/>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Phase 4. 申論題擬答</a:t>
            </a:r>
            <a:endParaRPr/>
          </a:p>
        </p:txBody>
      </p:sp>
      <p:sp>
        <p:nvSpPr>
          <p:cNvPr id="543" name="Google Shape;543;p44"/>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pic>
        <p:nvPicPr>
          <p:cNvPr id="544" name="Google Shape;544;p44"/>
          <p:cNvPicPr preferRelativeResize="0"/>
          <p:nvPr/>
        </p:nvPicPr>
        <p:blipFill>
          <a:blip r:embed="rId3">
            <a:alphaModFix/>
          </a:blip>
          <a:stretch>
            <a:fillRect/>
          </a:stretch>
        </p:blipFill>
        <p:spPr>
          <a:xfrm>
            <a:off x="1782850" y="2316963"/>
            <a:ext cx="5943600" cy="3686175"/>
          </a:xfrm>
          <a:prstGeom prst="rect">
            <a:avLst/>
          </a:prstGeom>
          <a:noFill/>
          <a:ln cap="flat" cmpd="sng" w="38100">
            <a:solidFill>
              <a:schemeClr val="dk2"/>
            </a:solidFill>
            <a:prstDash val="solid"/>
            <a:round/>
            <a:headEnd len="sm" w="sm" type="none"/>
            <a:tailEnd len="sm" w="sm" type="none"/>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sp>
        <p:nvSpPr>
          <p:cNvPr id="549" name="Google Shape;549;p45"/>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ctr">
              <a:spcBef>
                <a:spcPts val="1000"/>
              </a:spcBef>
              <a:spcAft>
                <a:spcPts val="1000"/>
              </a:spcAft>
              <a:buNone/>
            </a:pPr>
            <a:r>
              <a:rPr lang="zh-TW"/>
              <a:t>繼續。</a:t>
            </a:r>
            <a:endParaRPr/>
          </a:p>
        </p:txBody>
      </p:sp>
      <p:sp>
        <p:nvSpPr>
          <p:cNvPr id="550" name="Google Shape;550;p45"/>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Phase 4. 申論題擬答 (cont)</a:t>
            </a:r>
            <a:endParaRPr/>
          </a:p>
        </p:txBody>
      </p:sp>
      <p:sp>
        <p:nvSpPr>
          <p:cNvPr id="551" name="Google Shape;551;p45"/>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pic>
        <p:nvPicPr>
          <p:cNvPr id="552" name="Google Shape;552;p45"/>
          <p:cNvPicPr preferRelativeResize="0"/>
          <p:nvPr/>
        </p:nvPicPr>
        <p:blipFill>
          <a:blip r:embed="rId3">
            <a:alphaModFix/>
          </a:blip>
          <a:stretch>
            <a:fillRect/>
          </a:stretch>
        </p:blipFill>
        <p:spPr>
          <a:xfrm>
            <a:off x="1562100" y="2147038"/>
            <a:ext cx="6019800" cy="3952875"/>
          </a:xfrm>
          <a:prstGeom prst="rect">
            <a:avLst/>
          </a:prstGeom>
          <a:noFill/>
          <a:ln cap="flat" cmpd="sng" w="38100">
            <a:solidFill>
              <a:schemeClr val="dk2"/>
            </a:solidFill>
            <a:prstDash val="solid"/>
            <a:round/>
            <a:headEnd len="sm" w="sm" type="none"/>
            <a:tailEnd len="sm" w="sm" type="none"/>
          </a:ln>
        </p:spPr>
      </p:pic>
      <p:sp>
        <p:nvSpPr>
          <p:cNvPr id="553" name="Google Shape;553;p45"/>
          <p:cNvSpPr/>
          <p:nvPr/>
        </p:nvSpPr>
        <p:spPr>
          <a:xfrm>
            <a:off x="5645079" y="2480100"/>
            <a:ext cx="1864800" cy="679200"/>
          </a:xfrm>
          <a:prstGeom prst="wedgeRoundRectCallout">
            <a:avLst>
              <a:gd fmla="val -88285" name="adj1"/>
              <a:gd fmla="val 12728"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沒有回答完</a:t>
            </a:r>
            <a:endParaRPr sz="2400">
              <a:solidFill>
                <a:srgbClr val="FFFFFF"/>
              </a:solidFill>
            </a:endParaRPr>
          </a:p>
        </p:txBody>
      </p:sp>
      <p:sp>
        <p:nvSpPr>
          <p:cNvPr id="554" name="Google Shape;554;p45"/>
          <p:cNvSpPr/>
          <p:nvPr/>
        </p:nvSpPr>
        <p:spPr>
          <a:xfrm>
            <a:off x="3313676" y="3308500"/>
            <a:ext cx="1154100" cy="679200"/>
          </a:xfrm>
          <a:prstGeom prst="wedgeRoundRectCallout">
            <a:avLst>
              <a:gd fmla="val -88285" name="adj1"/>
              <a:gd fmla="val 12728"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繼續</a:t>
            </a:r>
            <a:endParaRPr sz="2400">
              <a:solidFill>
                <a:srgbClr val="FFFFFF"/>
              </a:solidFill>
            </a:endParaRPr>
          </a:p>
        </p:txBody>
      </p:sp>
      <p:sp>
        <p:nvSpPr>
          <p:cNvPr id="555" name="Google Shape;555;p45"/>
          <p:cNvSpPr/>
          <p:nvPr/>
        </p:nvSpPr>
        <p:spPr>
          <a:xfrm>
            <a:off x="5255624" y="3539375"/>
            <a:ext cx="1724700" cy="679200"/>
          </a:xfrm>
          <a:prstGeom prst="wedgeRoundRectCallout">
            <a:avLst>
              <a:gd fmla="val -46478" name="adj1"/>
              <a:gd fmla="val 84706"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繼續回答</a:t>
            </a:r>
            <a:endParaRPr sz="2400">
              <a:solidFill>
                <a:srgbClr val="FFFFFF"/>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p46"/>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561" name="Google Shape;561;p46"/>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Phase 5. 心智圖分析</a:t>
            </a:r>
            <a:endParaRPr/>
          </a:p>
        </p:txBody>
      </p:sp>
      <p:sp>
        <p:nvSpPr>
          <p:cNvPr id="562" name="Google Shape;562;p46"/>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pic>
        <p:nvPicPr>
          <p:cNvPr id="563" name="Google Shape;563;p46"/>
          <p:cNvPicPr preferRelativeResize="0"/>
          <p:nvPr/>
        </p:nvPicPr>
        <p:blipFill>
          <a:blip r:embed="rId3">
            <a:alphaModFix/>
          </a:blip>
          <a:stretch>
            <a:fillRect/>
          </a:stretch>
        </p:blipFill>
        <p:spPr>
          <a:xfrm>
            <a:off x="715547" y="1286975"/>
            <a:ext cx="4591975" cy="3754400"/>
          </a:xfrm>
          <a:prstGeom prst="rect">
            <a:avLst/>
          </a:prstGeom>
          <a:noFill/>
          <a:ln cap="flat" cmpd="sng" w="38100">
            <a:solidFill>
              <a:schemeClr val="dk2"/>
            </a:solidFill>
            <a:prstDash val="solid"/>
            <a:round/>
            <a:headEnd len="sm" w="sm" type="none"/>
            <a:tailEnd len="sm" w="sm" type="none"/>
          </a:ln>
        </p:spPr>
      </p:pic>
      <p:pic>
        <p:nvPicPr>
          <p:cNvPr id="564" name="Google Shape;564;p46"/>
          <p:cNvPicPr preferRelativeResize="0"/>
          <p:nvPr/>
        </p:nvPicPr>
        <p:blipFill>
          <a:blip r:embed="rId4">
            <a:alphaModFix/>
          </a:blip>
          <a:stretch>
            <a:fillRect/>
          </a:stretch>
        </p:blipFill>
        <p:spPr>
          <a:xfrm>
            <a:off x="3201687" y="2702200"/>
            <a:ext cx="5754887" cy="3754400"/>
          </a:xfrm>
          <a:prstGeom prst="rect">
            <a:avLst/>
          </a:prstGeom>
          <a:noFill/>
          <a:ln cap="flat" cmpd="sng" w="38100">
            <a:solidFill>
              <a:schemeClr val="dk2"/>
            </a:solidFill>
            <a:prstDash val="solid"/>
            <a:round/>
            <a:headEnd len="sm" w="sm" type="none"/>
            <a:tailEnd len="sm" w="sm" type="none"/>
          </a:ln>
        </p:spPr>
      </p:pic>
      <p:sp>
        <p:nvSpPr>
          <p:cNvPr id="565" name="Google Shape;565;p46"/>
          <p:cNvSpPr/>
          <p:nvPr/>
        </p:nvSpPr>
        <p:spPr>
          <a:xfrm flipH="1" rot="1800215">
            <a:off x="2727884" y="2441295"/>
            <a:ext cx="1565830" cy="524709"/>
          </a:xfrm>
          <a:prstGeom prst="leftArrow">
            <a:avLst>
              <a:gd fmla="val 50000" name="adj1"/>
              <a:gd fmla="val 50000" name="adj2"/>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66" name="Google Shape;566;p46"/>
          <p:cNvPicPr preferRelativeResize="0"/>
          <p:nvPr/>
        </p:nvPicPr>
        <p:blipFill>
          <a:blip r:embed="rId5">
            <a:alphaModFix/>
          </a:blip>
          <a:stretch>
            <a:fillRect/>
          </a:stretch>
        </p:blipFill>
        <p:spPr>
          <a:xfrm>
            <a:off x="436899" y="1038497"/>
            <a:ext cx="1237500" cy="1237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29"/>
          <p:cNvSpPr txBox="1"/>
          <p:nvPr>
            <p:ph idx="1" type="body"/>
          </p:nvPr>
        </p:nvSpPr>
        <p:spPr>
          <a:xfrm>
            <a:off x="1271400" y="1341325"/>
            <a:ext cx="66012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407" name="Google Shape;407;p29"/>
          <p:cNvSpPr txBox="1"/>
          <p:nvPr>
            <p:ph type="title"/>
          </p:nvPr>
        </p:nvSpPr>
        <p:spPr>
          <a:xfrm>
            <a:off x="1271450" y="414850"/>
            <a:ext cx="6601200" cy="623700"/>
          </a:xfrm>
          <a:prstGeom prst="rect">
            <a:avLst/>
          </a:prstGeom>
        </p:spPr>
        <p:txBody>
          <a:bodyPr anchorCtr="0" anchor="t" bIns="91425" lIns="91425" spcFirstLastPara="1" rIns="91425" wrap="square" tIns="0">
            <a:noAutofit/>
          </a:bodyPr>
          <a:lstStyle/>
          <a:p>
            <a:pPr indent="0" lvl="0" marL="0" rtl="0" algn="ctr">
              <a:spcBef>
                <a:spcPts val="0"/>
              </a:spcBef>
              <a:spcAft>
                <a:spcPts val="0"/>
              </a:spcAft>
              <a:buNone/>
            </a:pPr>
            <a:r>
              <a:rPr lang="zh-TW"/>
              <a:t>孤獨 x 國考 x AI讀書會</a:t>
            </a:r>
            <a:endParaRPr/>
          </a:p>
        </p:txBody>
      </p:sp>
      <p:sp>
        <p:nvSpPr>
          <p:cNvPr id="408" name="Google Shape;408;p29"/>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409" name="Google Shape;409;p29"/>
          <p:cNvSpPr txBox="1"/>
          <p:nvPr>
            <p:ph idx="2" type="body"/>
          </p:nvPr>
        </p:nvSpPr>
        <p:spPr>
          <a:xfrm>
            <a:off x="2630200" y="6431700"/>
            <a:ext cx="5242500" cy="259500"/>
          </a:xfrm>
          <a:prstGeom prst="rect">
            <a:avLst/>
          </a:prstGeom>
        </p:spPr>
        <p:txBody>
          <a:bodyPr anchorCtr="0" anchor="ctr" bIns="0" lIns="0" spcFirstLastPara="1" rIns="90000" wrap="square" tIns="0">
            <a:normAutofit/>
          </a:bodyPr>
          <a:lstStyle/>
          <a:p>
            <a:pPr indent="0" lvl="0" marL="0" rtl="0" algn="r">
              <a:spcBef>
                <a:spcPts val="0"/>
              </a:spcBef>
              <a:spcAft>
                <a:spcPts val="0"/>
              </a:spcAft>
              <a:buNone/>
            </a:pPr>
            <a:r>
              <a:t/>
            </a:r>
            <a:endParaRPr/>
          </a:p>
        </p:txBody>
      </p:sp>
      <p:sp>
        <p:nvSpPr>
          <p:cNvPr id="410" name="Google Shape;410;p29"/>
          <p:cNvSpPr txBox="1"/>
          <p:nvPr>
            <p:ph idx="3" type="subTitle"/>
          </p:nvPr>
        </p:nvSpPr>
        <p:spPr>
          <a:xfrm>
            <a:off x="12714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411" name="Google Shape;411;p29"/>
          <p:cNvSpPr/>
          <p:nvPr/>
        </p:nvSpPr>
        <p:spPr>
          <a:xfrm>
            <a:off x="2313499" y="2364388"/>
            <a:ext cx="4517100" cy="626100"/>
          </a:xfrm>
          <a:prstGeom prst="roundRect">
            <a:avLst>
              <a:gd fmla="val 16667" name="adj"/>
            </a:avLst>
          </a:prstGeom>
          <a:solidFill>
            <a:srgbClr val="FFFFFF"/>
          </a:solidFill>
          <a:ln cap="flat" cmpd="sng" w="38100">
            <a:solidFill>
              <a:srgbClr val="B45F06"/>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zh-TW" sz="2400"/>
              <a:t>1. 館員國考篇</a:t>
            </a:r>
            <a:endParaRPr sz="2400"/>
          </a:p>
        </p:txBody>
      </p:sp>
      <p:sp>
        <p:nvSpPr>
          <p:cNvPr id="412" name="Google Shape;412;p29"/>
          <p:cNvSpPr/>
          <p:nvPr/>
        </p:nvSpPr>
        <p:spPr>
          <a:xfrm>
            <a:off x="2313499" y="4606250"/>
            <a:ext cx="4517100" cy="626100"/>
          </a:xfrm>
          <a:prstGeom prst="roundRect">
            <a:avLst>
              <a:gd fmla="val 16667" name="adj"/>
            </a:avLst>
          </a:prstGeom>
          <a:solidFill>
            <a:srgbClr val="B45F06"/>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zh-TW" sz="2400">
                <a:solidFill>
                  <a:srgbClr val="FFFFFF"/>
                </a:solidFill>
              </a:rPr>
              <a:t>2. AI備考篇</a:t>
            </a:r>
            <a:endParaRPr sz="2400">
              <a:solidFill>
                <a:srgbClr val="FFFFFF"/>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47"/>
          <p:cNvSpPr txBox="1"/>
          <p:nvPr>
            <p:ph idx="1" type="body"/>
          </p:nvPr>
        </p:nvSpPr>
        <p:spPr>
          <a:xfrm>
            <a:off x="2987300" y="3324275"/>
            <a:ext cx="4949700" cy="2775600"/>
          </a:xfrm>
          <a:prstGeom prst="rect">
            <a:avLst/>
          </a:prstGeom>
        </p:spPr>
        <p:txBody>
          <a:bodyPr anchorCtr="0" anchor="ctr" bIns="91425" lIns="91425" spcFirstLastPara="1" rIns="91425" wrap="square" tIns="91425">
            <a:noAutofit/>
          </a:bodyPr>
          <a:lstStyle/>
          <a:p>
            <a:pPr indent="-368300" lvl="0" marL="457200" rtl="0" algn="l">
              <a:spcBef>
                <a:spcPts val="1000"/>
              </a:spcBef>
              <a:spcAft>
                <a:spcPts val="0"/>
              </a:spcAft>
              <a:buSzPts val="2200"/>
              <a:buChar char="❓"/>
            </a:pPr>
            <a:r>
              <a:rPr lang="zh-TW"/>
              <a:t>ChatGPT是怎麼將訓練資料轉換成文章的呢？</a:t>
            </a:r>
            <a:endParaRPr/>
          </a:p>
          <a:p>
            <a:pPr indent="-368300" lvl="0" marL="457200" rtl="0" algn="l">
              <a:spcBef>
                <a:spcPts val="1000"/>
              </a:spcBef>
              <a:spcAft>
                <a:spcPts val="1000"/>
              </a:spcAft>
              <a:buSzPts val="2200"/>
              <a:buChar char="❓"/>
            </a:pPr>
            <a:r>
              <a:rPr lang="zh-TW"/>
              <a:t>ChatGPT是如何組織「前言」、「本文」及「結論」的呢？</a:t>
            </a:r>
            <a:endParaRPr/>
          </a:p>
        </p:txBody>
      </p:sp>
      <p:sp>
        <p:nvSpPr>
          <p:cNvPr id="572" name="Google Shape;572;p47"/>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Phase 5. 心智圖分析 (cont.)</a:t>
            </a:r>
            <a:endParaRPr/>
          </a:p>
        </p:txBody>
      </p:sp>
      <p:sp>
        <p:nvSpPr>
          <p:cNvPr id="573" name="Google Shape;573;p47"/>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pic>
        <p:nvPicPr>
          <p:cNvPr id="574" name="Google Shape;574;p47"/>
          <p:cNvPicPr preferRelativeResize="0"/>
          <p:nvPr/>
        </p:nvPicPr>
        <p:blipFill>
          <a:blip r:embed="rId3">
            <a:alphaModFix/>
          </a:blip>
          <a:stretch>
            <a:fillRect/>
          </a:stretch>
        </p:blipFill>
        <p:spPr>
          <a:xfrm>
            <a:off x="1020950" y="3456249"/>
            <a:ext cx="2038500" cy="2643675"/>
          </a:xfrm>
          <a:prstGeom prst="rect">
            <a:avLst/>
          </a:prstGeom>
          <a:noFill/>
          <a:ln>
            <a:noFill/>
          </a:ln>
        </p:spPr>
      </p:pic>
      <p:sp>
        <p:nvSpPr>
          <p:cNvPr id="575" name="Google Shape;575;p47"/>
          <p:cNvSpPr/>
          <p:nvPr/>
        </p:nvSpPr>
        <p:spPr>
          <a:xfrm>
            <a:off x="715550" y="1579250"/>
            <a:ext cx="1954500" cy="989100"/>
          </a:xfrm>
          <a:prstGeom prst="roundRect">
            <a:avLst>
              <a:gd fmla="val 16667" name="adj"/>
            </a:avLst>
          </a:prstGeom>
          <a:solidFill>
            <a:srgbClr val="FFFFFF"/>
          </a:solidFill>
          <a:ln cap="flat" cmpd="sng" w="38100">
            <a:solidFill>
              <a:srgbClr val="18497B"/>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2400"/>
              <a:t>文章的回答</a:t>
            </a:r>
            <a:endParaRPr b="1" sz="2400"/>
          </a:p>
          <a:p>
            <a:pPr indent="-342900" lvl="0" marL="457200" rtl="0" algn="l">
              <a:spcBef>
                <a:spcPts val="0"/>
              </a:spcBef>
              <a:spcAft>
                <a:spcPts val="0"/>
              </a:spcAft>
              <a:buSzPts val="1800"/>
              <a:buChar char="●"/>
            </a:pPr>
            <a:r>
              <a:rPr lang="zh-TW" sz="1800"/>
              <a:t>最終目標</a:t>
            </a:r>
            <a:endParaRPr sz="1800"/>
          </a:p>
          <a:p>
            <a:pPr indent="-342900" lvl="0" marL="457200" rtl="0" algn="l">
              <a:spcBef>
                <a:spcPts val="0"/>
              </a:spcBef>
              <a:spcAft>
                <a:spcPts val="0"/>
              </a:spcAft>
              <a:buSzPts val="1800"/>
              <a:buChar char="●"/>
            </a:pPr>
            <a:r>
              <a:rPr lang="zh-TW" sz="1800"/>
              <a:t>不易記憶</a:t>
            </a:r>
            <a:endParaRPr sz="1800"/>
          </a:p>
        </p:txBody>
      </p:sp>
      <p:sp>
        <p:nvSpPr>
          <p:cNvPr id="576" name="Google Shape;576;p47"/>
          <p:cNvSpPr/>
          <p:nvPr/>
        </p:nvSpPr>
        <p:spPr>
          <a:xfrm>
            <a:off x="6474050" y="1579250"/>
            <a:ext cx="1954500" cy="989100"/>
          </a:xfrm>
          <a:prstGeom prst="roundRect">
            <a:avLst>
              <a:gd fmla="val 16667" name="adj"/>
            </a:avLst>
          </a:prstGeom>
          <a:solidFill>
            <a:srgbClr val="FFFFFF"/>
          </a:solidFill>
          <a:ln cap="flat" cmpd="sng" w="38100">
            <a:solidFill>
              <a:srgbClr val="BF9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zh-TW" sz="2400"/>
              <a:t>心智圖筆記</a:t>
            </a:r>
            <a:endParaRPr b="1" sz="2400"/>
          </a:p>
          <a:p>
            <a:pPr indent="-342900" lvl="0" marL="457200" rtl="0" algn="l">
              <a:spcBef>
                <a:spcPts val="0"/>
              </a:spcBef>
              <a:spcAft>
                <a:spcPts val="0"/>
              </a:spcAft>
              <a:buSzPts val="1800"/>
              <a:buChar char="●"/>
            </a:pPr>
            <a:r>
              <a:rPr lang="zh-TW" sz="1800"/>
              <a:t>協助思考</a:t>
            </a:r>
            <a:endParaRPr sz="1800"/>
          </a:p>
          <a:p>
            <a:pPr indent="-342900" lvl="0" marL="457200" rtl="0" algn="l">
              <a:spcBef>
                <a:spcPts val="0"/>
              </a:spcBef>
              <a:spcAft>
                <a:spcPts val="0"/>
              </a:spcAft>
              <a:buSzPts val="1800"/>
              <a:buChar char="●"/>
            </a:pPr>
            <a:r>
              <a:rPr lang="zh-TW" sz="1800"/>
              <a:t>容易記憶</a:t>
            </a:r>
            <a:endParaRPr sz="1800"/>
          </a:p>
        </p:txBody>
      </p:sp>
      <p:pic>
        <p:nvPicPr>
          <p:cNvPr id="577" name="Google Shape;577;p47"/>
          <p:cNvPicPr preferRelativeResize="0"/>
          <p:nvPr/>
        </p:nvPicPr>
        <p:blipFill>
          <a:blip r:embed="rId4">
            <a:alphaModFix/>
          </a:blip>
          <a:stretch>
            <a:fillRect/>
          </a:stretch>
        </p:blipFill>
        <p:spPr>
          <a:xfrm>
            <a:off x="5107075" y="1428413"/>
            <a:ext cx="1290775" cy="1290775"/>
          </a:xfrm>
          <a:prstGeom prst="rect">
            <a:avLst/>
          </a:prstGeom>
          <a:noFill/>
          <a:ln>
            <a:noFill/>
          </a:ln>
        </p:spPr>
      </p:pic>
      <p:pic>
        <p:nvPicPr>
          <p:cNvPr id="578" name="Google Shape;578;p47"/>
          <p:cNvPicPr preferRelativeResize="0"/>
          <p:nvPr/>
        </p:nvPicPr>
        <p:blipFill>
          <a:blip r:embed="rId5">
            <a:alphaModFix/>
          </a:blip>
          <a:stretch>
            <a:fillRect/>
          </a:stretch>
        </p:blipFill>
        <p:spPr>
          <a:xfrm rot="-5">
            <a:off x="2577300" y="1428415"/>
            <a:ext cx="1290775" cy="1290773"/>
          </a:xfrm>
          <a:prstGeom prst="rect">
            <a:avLst/>
          </a:prstGeom>
          <a:noFill/>
          <a:ln>
            <a:noFill/>
          </a:ln>
        </p:spPr>
      </p:pic>
      <p:sp>
        <p:nvSpPr>
          <p:cNvPr id="579" name="Google Shape;579;p47"/>
          <p:cNvSpPr/>
          <p:nvPr/>
        </p:nvSpPr>
        <p:spPr>
          <a:xfrm flipH="1">
            <a:off x="4000975" y="1811450"/>
            <a:ext cx="1049400" cy="524700"/>
          </a:xfrm>
          <a:prstGeom prst="leftRightArrow">
            <a:avLst>
              <a:gd fmla="val 50000" name="adj1"/>
              <a:gd fmla="val 50000" name="adj2"/>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sp>
        <p:nvSpPr>
          <p:cNvPr id="584" name="Google Shape;584;p48"/>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585" name="Google Shape;585;p48"/>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Phase 6. 驗證</a:t>
            </a:r>
            <a:endParaRPr/>
          </a:p>
        </p:txBody>
      </p:sp>
      <p:sp>
        <p:nvSpPr>
          <p:cNvPr id="586" name="Google Shape;586;p48"/>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pic>
        <p:nvPicPr>
          <p:cNvPr id="587" name="Google Shape;587;p48"/>
          <p:cNvPicPr preferRelativeResize="0"/>
          <p:nvPr/>
        </p:nvPicPr>
        <p:blipFill rotWithShape="1">
          <a:blip r:embed="rId3">
            <a:alphaModFix/>
          </a:blip>
          <a:srcRect b="38015" l="0" r="0" t="0"/>
          <a:stretch/>
        </p:blipFill>
        <p:spPr>
          <a:xfrm>
            <a:off x="715550" y="1341320"/>
            <a:ext cx="6848475" cy="2898925"/>
          </a:xfrm>
          <a:prstGeom prst="rect">
            <a:avLst/>
          </a:prstGeom>
          <a:noFill/>
          <a:ln cap="flat" cmpd="sng" w="38100">
            <a:solidFill>
              <a:schemeClr val="dk2"/>
            </a:solidFill>
            <a:prstDash val="solid"/>
            <a:round/>
            <a:headEnd len="sm" w="sm" type="none"/>
            <a:tailEnd len="sm" w="sm" type="none"/>
          </a:ln>
        </p:spPr>
      </p:pic>
      <p:pic>
        <p:nvPicPr>
          <p:cNvPr id="588" name="Google Shape;588;p48"/>
          <p:cNvPicPr preferRelativeResize="0"/>
          <p:nvPr/>
        </p:nvPicPr>
        <p:blipFill>
          <a:blip r:embed="rId4">
            <a:alphaModFix/>
          </a:blip>
          <a:stretch>
            <a:fillRect/>
          </a:stretch>
        </p:blipFill>
        <p:spPr>
          <a:xfrm>
            <a:off x="3255375" y="2766778"/>
            <a:ext cx="5173174" cy="3333150"/>
          </a:xfrm>
          <a:prstGeom prst="rect">
            <a:avLst/>
          </a:prstGeom>
          <a:noFill/>
          <a:ln cap="flat" cmpd="sng" w="38100">
            <a:solidFill>
              <a:schemeClr val="dk2"/>
            </a:solidFill>
            <a:prstDash val="solid"/>
            <a:round/>
            <a:headEnd len="sm" w="sm" type="none"/>
            <a:tailEnd len="sm" w="sm" type="none"/>
          </a:ln>
        </p:spPr>
      </p:pic>
      <p:sp>
        <p:nvSpPr>
          <p:cNvPr id="589" name="Google Shape;589;p48"/>
          <p:cNvSpPr/>
          <p:nvPr/>
        </p:nvSpPr>
        <p:spPr>
          <a:xfrm flipH="1" rot="3310084">
            <a:off x="3092241" y="2459627"/>
            <a:ext cx="1565730" cy="524548"/>
          </a:xfrm>
          <a:prstGeom prst="leftArrow">
            <a:avLst>
              <a:gd fmla="val 50000" name="adj1"/>
              <a:gd fmla="val 50000" name="adj2"/>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90" name="Google Shape;590;p48"/>
          <p:cNvPicPr preferRelativeResize="0"/>
          <p:nvPr/>
        </p:nvPicPr>
        <p:blipFill>
          <a:blip r:embed="rId5">
            <a:alphaModFix/>
          </a:blip>
          <a:stretch>
            <a:fillRect/>
          </a:stretch>
        </p:blipFill>
        <p:spPr>
          <a:xfrm>
            <a:off x="2612525" y="979675"/>
            <a:ext cx="1105225" cy="11052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p49"/>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596" name="Google Shape;596;p49"/>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Phase 6. 驗證 (cont.)</a:t>
            </a:r>
            <a:endParaRPr/>
          </a:p>
        </p:txBody>
      </p:sp>
      <p:sp>
        <p:nvSpPr>
          <p:cNvPr id="597" name="Google Shape;597;p49"/>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pic>
        <p:nvPicPr>
          <p:cNvPr id="598" name="Google Shape;598;p49"/>
          <p:cNvPicPr preferRelativeResize="0"/>
          <p:nvPr/>
        </p:nvPicPr>
        <p:blipFill rotWithShape="1">
          <a:blip r:embed="rId3">
            <a:alphaModFix/>
          </a:blip>
          <a:srcRect b="0" l="52885" r="0" t="28845"/>
          <a:stretch/>
        </p:blipFill>
        <p:spPr>
          <a:xfrm>
            <a:off x="-1" y="2452073"/>
            <a:ext cx="4308223" cy="3910126"/>
          </a:xfrm>
          <a:prstGeom prst="rect">
            <a:avLst/>
          </a:prstGeom>
          <a:noFill/>
          <a:ln>
            <a:noFill/>
          </a:ln>
        </p:spPr>
      </p:pic>
      <p:pic>
        <p:nvPicPr>
          <p:cNvPr id="599" name="Google Shape;599;p49"/>
          <p:cNvPicPr preferRelativeResize="0"/>
          <p:nvPr/>
        </p:nvPicPr>
        <p:blipFill rotWithShape="1">
          <a:blip r:embed="rId4">
            <a:alphaModFix/>
          </a:blip>
          <a:srcRect b="25239" l="0" r="0" t="0"/>
          <a:stretch/>
        </p:blipFill>
        <p:spPr>
          <a:xfrm>
            <a:off x="2684975" y="1341322"/>
            <a:ext cx="5743575" cy="2228850"/>
          </a:xfrm>
          <a:prstGeom prst="rect">
            <a:avLst/>
          </a:prstGeom>
          <a:noFill/>
          <a:ln cap="flat" cmpd="sng" w="38100">
            <a:solidFill>
              <a:srgbClr val="3C78D8"/>
            </a:solidFill>
            <a:prstDash val="solid"/>
            <a:round/>
            <a:headEnd len="sm" w="sm" type="none"/>
            <a:tailEnd len="sm" w="sm" type="none"/>
          </a:ln>
          <a:effectLst>
            <a:outerShdw blurRad="57150" rotWithShape="0" algn="bl" dir="5400000" dist="19050">
              <a:srgbClr val="000000">
                <a:alpha val="50000"/>
              </a:srgbClr>
            </a:outerShdw>
          </a:effectLst>
        </p:spPr>
      </p:pic>
      <p:sp>
        <p:nvSpPr>
          <p:cNvPr id="600" name="Google Shape;600;p49"/>
          <p:cNvSpPr/>
          <p:nvPr/>
        </p:nvSpPr>
        <p:spPr>
          <a:xfrm>
            <a:off x="1142675" y="4171475"/>
            <a:ext cx="1202100" cy="6099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pic>
        <p:nvPicPr>
          <p:cNvPr id="601" name="Google Shape;601;p49"/>
          <p:cNvPicPr preferRelativeResize="0"/>
          <p:nvPr/>
        </p:nvPicPr>
        <p:blipFill>
          <a:blip r:embed="rId5">
            <a:alphaModFix/>
          </a:blip>
          <a:stretch>
            <a:fillRect/>
          </a:stretch>
        </p:blipFill>
        <p:spPr>
          <a:xfrm>
            <a:off x="2699263" y="4337788"/>
            <a:ext cx="5715000" cy="1533525"/>
          </a:xfrm>
          <a:prstGeom prst="rect">
            <a:avLst/>
          </a:prstGeom>
          <a:noFill/>
          <a:ln cap="flat" cmpd="sng" w="38100">
            <a:solidFill>
              <a:srgbClr val="38761D"/>
            </a:solidFill>
            <a:prstDash val="solid"/>
            <a:round/>
            <a:headEnd len="sm" w="sm" type="none"/>
            <a:tailEnd len="sm" w="sm" type="none"/>
          </a:ln>
          <a:effectLst>
            <a:outerShdw blurRad="57150" rotWithShape="0" algn="bl" dir="5400000" dist="19050">
              <a:srgbClr val="000000">
                <a:alpha val="50000"/>
              </a:srgbClr>
            </a:outerShdw>
          </a:effectLst>
        </p:spPr>
      </p:pic>
      <p:sp>
        <p:nvSpPr>
          <p:cNvPr id="602" name="Google Shape;602;p49"/>
          <p:cNvSpPr/>
          <p:nvPr/>
        </p:nvSpPr>
        <p:spPr>
          <a:xfrm>
            <a:off x="3079850" y="1249072"/>
            <a:ext cx="1394400" cy="525000"/>
          </a:xfrm>
          <a:prstGeom prst="roundRect">
            <a:avLst>
              <a:gd fmla="val 16667" name="adj"/>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144000" wrap="square" tIns="91425">
            <a:noAutofit/>
          </a:bodyPr>
          <a:lstStyle/>
          <a:p>
            <a:pPr indent="0" lvl="0" marL="0" rtl="0" algn="r">
              <a:spcBef>
                <a:spcPts val="0"/>
              </a:spcBef>
              <a:spcAft>
                <a:spcPts val="0"/>
              </a:spcAft>
              <a:buNone/>
            </a:pPr>
            <a:r>
              <a:rPr lang="zh-TW" sz="2400">
                <a:solidFill>
                  <a:srgbClr val="FFFFFF"/>
                </a:solidFill>
              </a:rPr>
              <a:t>樂詞網</a:t>
            </a:r>
            <a:endParaRPr sz="2400">
              <a:solidFill>
                <a:srgbClr val="FFFFFF"/>
              </a:solidFill>
            </a:endParaRPr>
          </a:p>
        </p:txBody>
      </p:sp>
      <p:pic>
        <p:nvPicPr>
          <p:cNvPr id="603" name="Google Shape;603;p49"/>
          <p:cNvPicPr preferRelativeResize="0"/>
          <p:nvPr/>
        </p:nvPicPr>
        <p:blipFill>
          <a:blip r:embed="rId6">
            <a:alphaModFix/>
          </a:blip>
          <a:stretch>
            <a:fillRect/>
          </a:stretch>
        </p:blipFill>
        <p:spPr>
          <a:xfrm>
            <a:off x="2550325" y="1150725"/>
            <a:ext cx="777600" cy="777600"/>
          </a:xfrm>
          <a:prstGeom prst="rect">
            <a:avLst/>
          </a:prstGeom>
          <a:noFill/>
          <a:ln>
            <a:noFill/>
          </a:ln>
        </p:spPr>
      </p:pic>
      <p:sp>
        <p:nvSpPr>
          <p:cNvPr id="604" name="Google Shape;604;p49"/>
          <p:cNvSpPr/>
          <p:nvPr/>
        </p:nvSpPr>
        <p:spPr>
          <a:xfrm>
            <a:off x="3079850" y="4031725"/>
            <a:ext cx="1801800" cy="525000"/>
          </a:xfrm>
          <a:prstGeom prst="roundRect">
            <a:avLst>
              <a:gd fmla="val 16667" name="adj"/>
            </a:avLst>
          </a:prstGeom>
          <a:solidFill>
            <a:srgbClr val="38761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144000" wrap="square" tIns="91425">
            <a:noAutofit/>
          </a:bodyPr>
          <a:lstStyle/>
          <a:p>
            <a:pPr indent="0" lvl="0" marL="0" rtl="0" algn="r">
              <a:spcBef>
                <a:spcPts val="0"/>
              </a:spcBef>
              <a:spcAft>
                <a:spcPts val="0"/>
              </a:spcAft>
              <a:buNone/>
            </a:pPr>
            <a:r>
              <a:rPr lang="zh-TW" sz="2400">
                <a:solidFill>
                  <a:srgbClr val="FFFFFF"/>
                </a:solidFill>
              </a:rPr>
              <a:t>ChatGPT</a:t>
            </a:r>
            <a:endParaRPr sz="2400">
              <a:solidFill>
                <a:srgbClr val="FFFFFF"/>
              </a:solidFill>
            </a:endParaRPr>
          </a:p>
        </p:txBody>
      </p:sp>
      <p:pic>
        <p:nvPicPr>
          <p:cNvPr id="605" name="Google Shape;605;p49"/>
          <p:cNvPicPr preferRelativeResize="0"/>
          <p:nvPr/>
        </p:nvPicPr>
        <p:blipFill>
          <a:blip r:embed="rId7">
            <a:alphaModFix/>
          </a:blip>
          <a:stretch>
            <a:fillRect/>
          </a:stretch>
        </p:blipFill>
        <p:spPr>
          <a:xfrm rot="-4">
            <a:off x="2623075" y="3996070"/>
            <a:ext cx="609900" cy="6098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pic>
        <p:nvPicPr>
          <p:cNvPr id="610" name="Google Shape;610;p50"/>
          <p:cNvPicPr preferRelativeResize="0"/>
          <p:nvPr/>
        </p:nvPicPr>
        <p:blipFill>
          <a:blip r:embed="rId3">
            <a:alphaModFix/>
          </a:blip>
          <a:stretch>
            <a:fillRect/>
          </a:stretch>
        </p:blipFill>
        <p:spPr>
          <a:xfrm>
            <a:off x="0" y="681430"/>
            <a:ext cx="9143999" cy="5495139"/>
          </a:xfrm>
          <a:prstGeom prst="rect">
            <a:avLst/>
          </a:prstGeom>
          <a:noFill/>
          <a:ln>
            <a:noFill/>
          </a:ln>
        </p:spPr>
      </p:pic>
      <p:sp>
        <p:nvSpPr>
          <p:cNvPr id="611" name="Google Shape;611;p50"/>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sp>
        <p:nvSpPr>
          <p:cNvPr id="616" name="Google Shape;616;p51"/>
          <p:cNvSpPr/>
          <p:nvPr/>
        </p:nvSpPr>
        <p:spPr>
          <a:xfrm>
            <a:off x="5292225" y="1636750"/>
            <a:ext cx="1748100" cy="2430900"/>
          </a:xfrm>
          <a:prstGeom prst="roundRect">
            <a:avLst>
              <a:gd fmla="val 6969" name="adj"/>
            </a:avLst>
          </a:prstGeom>
          <a:solidFill>
            <a:srgbClr val="F4CCCC">
              <a:alpha val="48170"/>
            </a:srgbClr>
          </a:solidFill>
          <a:ln>
            <a:noFill/>
          </a:ln>
          <a:effectLst>
            <a:outerShdw blurRad="385763" rotWithShape="0" algn="bl">
              <a:srgbClr val="F4CCCC">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17" name="Google Shape;617;p51"/>
          <p:cNvPicPr preferRelativeResize="0"/>
          <p:nvPr/>
        </p:nvPicPr>
        <p:blipFill rotWithShape="1">
          <a:blip r:embed="rId3">
            <a:alphaModFix/>
          </a:blip>
          <a:srcRect b="0" l="0" r="0" t="0"/>
          <a:stretch/>
        </p:blipFill>
        <p:spPr>
          <a:xfrm>
            <a:off x="1853414" y="0"/>
            <a:ext cx="5437177" cy="4915100"/>
          </a:xfrm>
          <a:prstGeom prst="rect">
            <a:avLst/>
          </a:prstGeom>
          <a:noFill/>
          <a:ln>
            <a:noFill/>
          </a:ln>
        </p:spPr>
      </p:pic>
      <p:sp>
        <p:nvSpPr>
          <p:cNvPr id="618" name="Google Shape;618;p51"/>
          <p:cNvSpPr txBox="1"/>
          <p:nvPr>
            <p:ph idx="1"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619" name="Google Shape;619;p51"/>
          <p:cNvSpPr txBox="1"/>
          <p:nvPr>
            <p:ph idx="12" type="sldNum"/>
          </p:nvPr>
        </p:nvSpPr>
        <p:spPr>
          <a:xfrm>
            <a:off x="8311134" y="300084"/>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620" name="Google Shape;620;p51"/>
          <p:cNvSpPr txBox="1"/>
          <p:nvPr>
            <p:ph type="title"/>
          </p:nvPr>
        </p:nvSpPr>
        <p:spPr>
          <a:xfrm>
            <a:off x="715550" y="4915100"/>
            <a:ext cx="7713000" cy="689700"/>
          </a:xfrm>
          <a:prstGeom prst="rect">
            <a:avLst/>
          </a:prstGeom>
        </p:spPr>
        <p:txBody>
          <a:bodyPr anchorCtr="0" anchor="t" bIns="91425" lIns="91425" spcFirstLastPara="1" rIns="91425" wrap="square" tIns="0">
            <a:noAutofit/>
          </a:bodyPr>
          <a:lstStyle/>
          <a:p>
            <a:pPr indent="0" lvl="0" marL="0" rtl="0" algn="l">
              <a:spcBef>
                <a:spcPts val="0"/>
              </a:spcBef>
              <a:spcAft>
                <a:spcPts val="0"/>
              </a:spcAft>
              <a:buNone/>
            </a:pPr>
            <a:r>
              <a:rPr lang="zh-TW"/>
              <a:t>結語</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p52"/>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626" name="Google Shape;626;p52"/>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627" name="Google Shape;627;p52"/>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rPr lang="zh-TW"/>
              <a:t>同學，該起床考試了</a:t>
            </a:r>
            <a:endParaRPr/>
          </a:p>
        </p:txBody>
      </p:sp>
      <p:sp>
        <p:nvSpPr>
          <p:cNvPr id="628" name="Google Shape;628;p52"/>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629" name="Google Shape;629;p52"/>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pic>
        <p:nvPicPr>
          <p:cNvPr id="630" name="Google Shape;630;p52"/>
          <p:cNvPicPr preferRelativeResize="0"/>
          <p:nvPr/>
        </p:nvPicPr>
        <p:blipFill>
          <a:blip r:embed="rId3">
            <a:alphaModFix/>
          </a:blip>
          <a:stretch>
            <a:fillRect/>
          </a:stretch>
        </p:blipFill>
        <p:spPr>
          <a:xfrm>
            <a:off x="2839250" y="2089754"/>
            <a:ext cx="3465475" cy="2678495"/>
          </a:xfrm>
          <a:prstGeom prst="rect">
            <a:avLst/>
          </a:prstGeom>
          <a:noFill/>
          <a:ln>
            <a:noFill/>
          </a:ln>
        </p:spPr>
      </p:pic>
      <p:sp>
        <p:nvSpPr>
          <p:cNvPr id="631" name="Google Shape;631;p52"/>
          <p:cNvSpPr txBox="1"/>
          <p:nvPr/>
        </p:nvSpPr>
        <p:spPr>
          <a:xfrm rot="-899963">
            <a:off x="1949978" y="1839507"/>
            <a:ext cx="3094949" cy="400679"/>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zh-TW" sz="1800">
                <a:solidFill>
                  <a:srgbClr val="980000"/>
                </a:solidFill>
              </a:rPr>
              <a:t>畫心智圖？</a:t>
            </a:r>
            <a:endParaRPr sz="1800">
              <a:solidFill>
                <a:srgbClr val="980000"/>
              </a:solidFill>
            </a:endParaRPr>
          </a:p>
          <a:p>
            <a:pPr indent="0" lvl="0" marL="0" rtl="0" algn="l">
              <a:lnSpc>
                <a:spcPct val="115000"/>
              </a:lnSpc>
              <a:spcBef>
                <a:spcPts val="0"/>
              </a:spcBef>
              <a:spcAft>
                <a:spcPts val="0"/>
              </a:spcAft>
              <a:buNone/>
            </a:pPr>
            <a:r>
              <a:rPr lang="zh-TW" sz="1800">
                <a:solidFill>
                  <a:srgbClr val="980000"/>
                </a:solidFill>
              </a:rPr>
              <a:t>   交給AI就好了呀</a:t>
            </a:r>
            <a:endParaRPr sz="1800">
              <a:solidFill>
                <a:srgbClr val="98000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sp>
        <p:nvSpPr>
          <p:cNvPr id="636" name="Google Shape;636;p53"/>
          <p:cNvSpPr txBox="1"/>
          <p:nvPr>
            <p:ph idx="1" type="body"/>
          </p:nvPr>
        </p:nvSpPr>
        <p:spPr>
          <a:xfrm>
            <a:off x="715550" y="1267299"/>
            <a:ext cx="7713000" cy="41349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637" name="Google Shape;637;p53"/>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rPr lang="zh-TW"/>
              <a:t>說好的AI呢？</a:t>
            </a:r>
            <a:endParaRPr/>
          </a:p>
        </p:txBody>
      </p:sp>
      <p:sp>
        <p:nvSpPr>
          <p:cNvPr id="638" name="Google Shape;638;p53"/>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639" name="Google Shape;639;p53"/>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640" name="Google Shape;640;p53"/>
          <p:cNvSpPr txBox="1"/>
          <p:nvPr>
            <p:ph idx="4"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641" name="Google Shape;641;p53"/>
          <p:cNvSpPr txBox="1"/>
          <p:nvPr>
            <p:ph idx="3" type="subTitle"/>
          </p:nvPr>
        </p:nvSpPr>
        <p:spPr>
          <a:xfrm>
            <a:off x="715425" y="643600"/>
            <a:ext cx="7713000" cy="623700"/>
          </a:xfrm>
          <a:prstGeom prst="rect">
            <a:avLst/>
          </a:prstGeom>
        </p:spPr>
        <p:txBody>
          <a:bodyPr anchorCtr="0" anchor="t" bIns="91425" lIns="91425" spcFirstLastPara="1" rIns="91425" wrap="square" tIns="91425">
            <a:noAutofit/>
          </a:bodyPr>
          <a:lstStyle/>
          <a:p>
            <a:pPr indent="0" lvl="0" marL="0" rtl="0" algn="ctr">
              <a:spcBef>
                <a:spcPts val="1000"/>
              </a:spcBef>
              <a:spcAft>
                <a:spcPts val="1000"/>
              </a:spcAft>
              <a:buNone/>
            </a:pPr>
            <a:r>
              <a:rPr lang="zh-TW"/>
              <a:t>標題詐欺？</a:t>
            </a:r>
            <a:endParaRPr/>
          </a:p>
        </p:txBody>
      </p:sp>
      <p:grpSp>
        <p:nvGrpSpPr>
          <p:cNvPr id="642" name="Google Shape;642;p53"/>
          <p:cNvGrpSpPr/>
          <p:nvPr/>
        </p:nvGrpSpPr>
        <p:grpSpPr>
          <a:xfrm>
            <a:off x="336959" y="1119437"/>
            <a:ext cx="8568049" cy="4287965"/>
            <a:chOff x="1056500" y="1651000"/>
            <a:chExt cx="7803323" cy="3905250"/>
          </a:xfrm>
        </p:grpSpPr>
        <p:pic>
          <p:nvPicPr>
            <p:cNvPr id="643" name="Google Shape;643;p53"/>
            <p:cNvPicPr preferRelativeResize="0"/>
            <p:nvPr/>
          </p:nvPicPr>
          <p:blipFill rotWithShape="1">
            <a:blip r:embed="rId3">
              <a:alphaModFix/>
            </a:blip>
            <a:srcRect b="3030" l="23211" r="3102" t="-3030"/>
            <a:stretch/>
          </p:blipFill>
          <p:spPr>
            <a:xfrm>
              <a:off x="2122075" y="1651000"/>
              <a:ext cx="6737748" cy="3905250"/>
            </a:xfrm>
            <a:prstGeom prst="rect">
              <a:avLst/>
            </a:prstGeom>
            <a:noFill/>
            <a:ln>
              <a:noFill/>
            </a:ln>
          </p:spPr>
        </p:pic>
        <p:pic>
          <p:nvPicPr>
            <p:cNvPr id="644" name="Google Shape;644;p53"/>
            <p:cNvPicPr preferRelativeResize="0"/>
            <p:nvPr/>
          </p:nvPicPr>
          <p:blipFill rotWithShape="1">
            <a:blip r:embed="rId3">
              <a:alphaModFix/>
            </a:blip>
            <a:srcRect b="3030" l="6176" r="80775" t="-3030"/>
            <a:stretch/>
          </p:blipFill>
          <p:spPr>
            <a:xfrm>
              <a:off x="1056500" y="1651000"/>
              <a:ext cx="1193076" cy="3905250"/>
            </a:xfrm>
            <a:prstGeom prst="rect">
              <a:avLst/>
            </a:prstGeom>
            <a:noFill/>
            <a:ln>
              <a:noFill/>
            </a:ln>
          </p:spPr>
        </p:pic>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p54"/>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650" name="Google Shape;650;p54"/>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651" name="Google Shape;651;p54"/>
          <p:cNvSpPr txBox="1"/>
          <p:nvPr>
            <p:ph idx="4"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652" name="Google Shape;652;p54"/>
          <p:cNvSpPr txBox="1"/>
          <p:nvPr/>
        </p:nvSpPr>
        <p:spPr>
          <a:xfrm>
            <a:off x="5212750" y="2247675"/>
            <a:ext cx="3215700" cy="2925900"/>
          </a:xfrm>
          <a:prstGeom prst="rect">
            <a:avLst/>
          </a:prstGeom>
          <a:noFill/>
          <a:ln>
            <a:noFill/>
          </a:ln>
        </p:spPr>
        <p:txBody>
          <a:bodyPr anchorCtr="0" anchor="ctr" bIns="91425" lIns="91425" spcFirstLastPara="1" rIns="91425" wrap="square" tIns="91425">
            <a:noAutofit/>
          </a:bodyPr>
          <a:lstStyle/>
          <a:p>
            <a:pPr indent="-368300" lvl="0" marL="457200" rtl="0" algn="l">
              <a:lnSpc>
                <a:spcPct val="115000"/>
              </a:lnSpc>
              <a:spcBef>
                <a:spcPts val="1000"/>
              </a:spcBef>
              <a:spcAft>
                <a:spcPts val="0"/>
              </a:spcAft>
              <a:buClr>
                <a:srgbClr val="000000"/>
              </a:buClr>
              <a:buSzPts val="2200"/>
              <a:buFont typeface="Lexend Light"/>
              <a:buChar char="✓"/>
            </a:pPr>
            <a:r>
              <a:rPr lang="zh-TW" sz="2200">
                <a:solidFill>
                  <a:srgbClr val="000000"/>
                </a:solidFill>
                <a:latin typeface="Lexend Light"/>
                <a:ea typeface="Lexend Light"/>
                <a:cs typeface="Lexend Light"/>
                <a:sym typeface="Lexend Light"/>
              </a:rPr>
              <a:t>化被動為主動學習</a:t>
            </a:r>
            <a:endParaRPr sz="2200">
              <a:solidFill>
                <a:srgbClr val="000000"/>
              </a:solidFill>
              <a:latin typeface="Lexend Light"/>
              <a:ea typeface="Lexend Light"/>
              <a:cs typeface="Lexend Light"/>
              <a:sym typeface="Lexend Light"/>
            </a:endParaRPr>
          </a:p>
          <a:p>
            <a:pPr indent="-368300" lvl="0" marL="457200" rtl="0" algn="l">
              <a:lnSpc>
                <a:spcPct val="115000"/>
              </a:lnSpc>
              <a:spcBef>
                <a:spcPts val="1000"/>
              </a:spcBef>
              <a:spcAft>
                <a:spcPts val="0"/>
              </a:spcAft>
              <a:buClr>
                <a:srgbClr val="000000"/>
              </a:buClr>
              <a:buSzPts val="2200"/>
              <a:buFont typeface="Lexend Light"/>
              <a:buChar char="✓"/>
            </a:pPr>
            <a:r>
              <a:rPr lang="zh-TW" sz="2200">
                <a:solidFill>
                  <a:srgbClr val="000000"/>
                </a:solidFill>
                <a:latin typeface="Lexend Light"/>
                <a:ea typeface="Lexend Light"/>
                <a:cs typeface="Lexend Light"/>
                <a:sym typeface="Lexend Light"/>
              </a:rPr>
              <a:t>視覺化學習成果</a:t>
            </a:r>
            <a:endParaRPr sz="2200">
              <a:solidFill>
                <a:srgbClr val="000000"/>
              </a:solidFill>
              <a:latin typeface="Lexend Light"/>
              <a:ea typeface="Lexend Light"/>
              <a:cs typeface="Lexend Light"/>
              <a:sym typeface="Lexend Light"/>
            </a:endParaRPr>
          </a:p>
          <a:p>
            <a:pPr indent="-368300" lvl="0" marL="457200" rtl="0" algn="l">
              <a:lnSpc>
                <a:spcPct val="115000"/>
              </a:lnSpc>
              <a:spcBef>
                <a:spcPts val="1000"/>
              </a:spcBef>
              <a:spcAft>
                <a:spcPts val="0"/>
              </a:spcAft>
              <a:buClr>
                <a:srgbClr val="000000"/>
              </a:buClr>
              <a:buSzPts val="2200"/>
              <a:buFont typeface="Lexend Light"/>
              <a:buChar char="✓"/>
            </a:pPr>
            <a:r>
              <a:rPr lang="zh-TW" sz="2200">
                <a:solidFill>
                  <a:srgbClr val="000000"/>
                </a:solidFill>
                <a:latin typeface="Lexend Light"/>
                <a:ea typeface="Lexend Light"/>
                <a:cs typeface="Lexend Light"/>
                <a:sym typeface="Lexend Light"/>
              </a:rPr>
              <a:t>學習回饋</a:t>
            </a:r>
            <a:endParaRPr sz="2200">
              <a:solidFill>
                <a:srgbClr val="000000"/>
              </a:solidFill>
              <a:latin typeface="Lexend Light"/>
              <a:ea typeface="Lexend Light"/>
              <a:cs typeface="Lexend Light"/>
              <a:sym typeface="Lexend Light"/>
            </a:endParaRPr>
          </a:p>
          <a:p>
            <a:pPr indent="-368300" lvl="0" marL="457200" rtl="0" algn="l">
              <a:lnSpc>
                <a:spcPct val="115000"/>
              </a:lnSpc>
              <a:spcBef>
                <a:spcPts val="1000"/>
              </a:spcBef>
              <a:spcAft>
                <a:spcPts val="1000"/>
              </a:spcAft>
              <a:buClr>
                <a:srgbClr val="000000"/>
              </a:buClr>
              <a:buSzPts val="2200"/>
              <a:buFont typeface="Lexend Light"/>
              <a:buChar char="✓"/>
            </a:pPr>
            <a:r>
              <a:rPr lang="zh-TW" sz="2200">
                <a:solidFill>
                  <a:srgbClr val="000000"/>
                </a:solidFill>
                <a:latin typeface="Lexend Light"/>
                <a:ea typeface="Lexend Light"/>
                <a:cs typeface="Lexend Light"/>
                <a:sym typeface="Lexend Light"/>
              </a:rPr>
              <a:t>學習責任</a:t>
            </a:r>
            <a:endParaRPr sz="2200">
              <a:solidFill>
                <a:srgbClr val="000000"/>
              </a:solidFill>
              <a:latin typeface="Lexend Light"/>
              <a:ea typeface="Lexend Light"/>
              <a:cs typeface="Lexend Light"/>
              <a:sym typeface="Lexend Light"/>
            </a:endParaRPr>
          </a:p>
        </p:txBody>
      </p:sp>
      <p:sp>
        <p:nvSpPr>
          <p:cNvPr id="653" name="Google Shape;653;p54"/>
          <p:cNvSpPr txBox="1"/>
          <p:nvPr/>
        </p:nvSpPr>
        <p:spPr>
          <a:xfrm>
            <a:off x="715550" y="5402192"/>
            <a:ext cx="7713000" cy="623700"/>
          </a:xfrm>
          <a:prstGeom prst="rect">
            <a:avLst/>
          </a:prstGeom>
          <a:noFill/>
          <a:ln>
            <a:noFill/>
          </a:ln>
        </p:spPr>
        <p:txBody>
          <a:bodyPr anchorCtr="0" anchor="b" bIns="91425" lIns="91425" spcFirstLastPara="1" rIns="91425" wrap="square" tIns="0">
            <a:noAutofit/>
          </a:bodyPr>
          <a:lstStyle/>
          <a:p>
            <a:pPr indent="0" lvl="0" marL="0" rtl="0" algn="ctr">
              <a:spcBef>
                <a:spcPts val="0"/>
              </a:spcBef>
              <a:spcAft>
                <a:spcPts val="0"/>
              </a:spcAft>
              <a:buNone/>
            </a:pPr>
            <a:r>
              <a:rPr b="1" lang="zh-TW" sz="3200">
                <a:solidFill>
                  <a:srgbClr val="783F04"/>
                </a:solidFill>
                <a:latin typeface="Outfit"/>
                <a:ea typeface="Outfit"/>
                <a:cs typeface="Outfit"/>
                <a:sym typeface="Outfit"/>
              </a:rPr>
              <a:t>讀書不只是「讀」書</a:t>
            </a:r>
            <a:endParaRPr b="1" sz="3200">
              <a:solidFill>
                <a:srgbClr val="783F04"/>
              </a:solidFill>
              <a:latin typeface="Outfit"/>
              <a:ea typeface="Outfit"/>
              <a:cs typeface="Outfit"/>
              <a:sym typeface="Outfit"/>
            </a:endParaRPr>
          </a:p>
        </p:txBody>
      </p:sp>
      <p:sp>
        <p:nvSpPr>
          <p:cNvPr id="654" name="Google Shape;654;p54"/>
          <p:cNvSpPr txBox="1"/>
          <p:nvPr/>
        </p:nvSpPr>
        <p:spPr>
          <a:xfrm>
            <a:off x="3116300" y="643599"/>
            <a:ext cx="3723300" cy="2232600"/>
          </a:xfrm>
          <a:prstGeom prst="rect">
            <a:avLst/>
          </a:prstGeom>
          <a:noFill/>
          <a:ln>
            <a:noFill/>
          </a:ln>
        </p:spPr>
        <p:txBody>
          <a:bodyPr anchorCtr="0" anchor="t" bIns="91425" lIns="91425" spcFirstLastPara="1" rIns="91425" wrap="square" tIns="0">
            <a:noAutofit/>
          </a:bodyPr>
          <a:lstStyle/>
          <a:p>
            <a:pPr indent="0" lvl="0" marL="0" rtl="0" algn="ctr">
              <a:lnSpc>
                <a:spcPct val="115000"/>
              </a:lnSpc>
              <a:spcBef>
                <a:spcPts val="0"/>
              </a:spcBef>
              <a:spcAft>
                <a:spcPts val="0"/>
              </a:spcAft>
              <a:buNone/>
            </a:pPr>
            <a:r>
              <a:rPr lang="zh-TW" sz="2400">
                <a:solidFill>
                  <a:srgbClr val="999999"/>
                </a:solidFill>
                <a:latin typeface="Outfit"/>
                <a:ea typeface="Outfit"/>
                <a:cs typeface="Outfit"/>
                <a:sym typeface="Outfit"/>
              </a:rPr>
              <a:t>國考之路不孤獨</a:t>
            </a:r>
            <a:endParaRPr sz="2400">
              <a:solidFill>
                <a:srgbClr val="999999"/>
              </a:solidFill>
              <a:latin typeface="Outfit"/>
              <a:ea typeface="Outfit"/>
              <a:cs typeface="Outfit"/>
              <a:sym typeface="Outfit"/>
            </a:endParaRPr>
          </a:p>
          <a:p>
            <a:pPr indent="0" lvl="0" marL="0" rtl="0" algn="ctr">
              <a:lnSpc>
                <a:spcPct val="115000"/>
              </a:lnSpc>
              <a:spcBef>
                <a:spcPts val="0"/>
              </a:spcBef>
              <a:spcAft>
                <a:spcPts val="0"/>
              </a:spcAft>
              <a:buNone/>
            </a:pPr>
            <a:r>
              <a:rPr b="1" lang="zh-TW" sz="2900">
                <a:solidFill>
                  <a:srgbClr val="783F04"/>
                </a:solidFill>
                <a:highlight>
                  <a:srgbClr val="FFFF00"/>
                </a:highlight>
                <a:latin typeface="Outfit"/>
                <a:ea typeface="Outfit"/>
                <a:cs typeface="Outfit"/>
                <a:sym typeface="Outfit"/>
              </a:rPr>
              <a:t>一個人</a:t>
            </a:r>
            <a:r>
              <a:rPr b="1" lang="zh-TW" sz="2900">
                <a:solidFill>
                  <a:srgbClr val="999999"/>
                </a:solidFill>
                <a:latin typeface="Outfit"/>
                <a:ea typeface="Outfit"/>
                <a:cs typeface="Outfit"/>
                <a:sym typeface="Outfit"/>
              </a:rPr>
              <a:t>也能開的</a:t>
            </a:r>
            <a:br>
              <a:rPr b="1" lang="zh-TW" sz="2900">
                <a:solidFill>
                  <a:srgbClr val="999999"/>
                </a:solidFill>
                <a:latin typeface="Outfit"/>
                <a:ea typeface="Outfit"/>
                <a:cs typeface="Outfit"/>
                <a:sym typeface="Outfit"/>
              </a:rPr>
            </a:br>
            <a:r>
              <a:rPr b="1" lang="zh-TW" sz="2900">
                <a:solidFill>
                  <a:srgbClr val="999999"/>
                </a:solidFill>
                <a:latin typeface="Outfit"/>
                <a:ea typeface="Outfit"/>
                <a:cs typeface="Outfit"/>
                <a:sym typeface="Outfit"/>
              </a:rPr>
              <a:t>AI讀書會</a:t>
            </a:r>
            <a:endParaRPr b="1" sz="2900">
              <a:solidFill>
                <a:srgbClr val="999999"/>
              </a:solidFill>
              <a:latin typeface="Outfit"/>
              <a:ea typeface="Outfit"/>
              <a:cs typeface="Outfit"/>
              <a:sym typeface="Outfit"/>
            </a:endParaRPr>
          </a:p>
        </p:txBody>
      </p:sp>
      <p:sp>
        <p:nvSpPr>
          <p:cNvPr id="655" name="Google Shape;655;p54"/>
          <p:cNvSpPr/>
          <p:nvPr/>
        </p:nvSpPr>
        <p:spPr>
          <a:xfrm rot="797543">
            <a:off x="2411631" y="790302"/>
            <a:ext cx="1328286" cy="447881"/>
          </a:xfrm>
          <a:prstGeom prst="homePlate">
            <a:avLst>
              <a:gd fmla="val 50000" name="adj"/>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latin typeface="Impact"/>
                <a:ea typeface="Impact"/>
                <a:cs typeface="Impact"/>
                <a:sym typeface="Impact"/>
              </a:rPr>
              <a:t>POINT!</a:t>
            </a:r>
            <a:endParaRPr sz="2400">
              <a:solidFill>
                <a:srgbClr val="FFFFFF"/>
              </a:solidFill>
              <a:latin typeface="Impact"/>
              <a:ea typeface="Impact"/>
              <a:cs typeface="Impact"/>
              <a:sym typeface="Impact"/>
            </a:endParaRPr>
          </a:p>
        </p:txBody>
      </p:sp>
      <p:sp>
        <p:nvSpPr>
          <p:cNvPr id="656" name="Google Shape;656;p54"/>
          <p:cNvSpPr txBox="1"/>
          <p:nvPr/>
        </p:nvSpPr>
        <p:spPr>
          <a:xfrm rot="-900212">
            <a:off x="1170075" y="2891135"/>
            <a:ext cx="2103302" cy="400679"/>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zh-TW" sz="1800">
                <a:solidFill>
                  <a:srgbClr val="980000"/>
                </a:solidFill>
              </a:rPr>
              <a:t>Bocchi </a:t>
            </a:r>
            <a:endParaRPr sz="1800">
              <a:solidFill>
                <a:srgbClr val="980000"/>
              </a:solidFill>
            </a:endParaRPr>
          </a:p>
          <a:p>
            <a:pPr indent="0" lvl="0" marL="0" rtl="0" algn="l">
              <a:lnSpc>
                <a:spcPct val="115000"/>
              </a:lnSpc>
              <a:spcBef>
                <a:spcPts val="0"/>
              </a:spcBef>
              <a:spcAft>
                <a:spcPts val="0"/>
              </a:spcAft>
              <a:buNone/>
            </a:pPr>
            <a:r>
              <a:rPr lang="zh-TW" sz="1800">
                <a:solidFill>
                  <a:srgbClr val="980000"/>
                </a:solidFill>
              </a:rPr>
              <a:t>   the Exam!</a:t>
            </a:r>
            <a:endParaRPr sz="1800">
              <a:solidFill>
                <a:srgbClr val="980000"/>
              </a:solidFill>
            </a:endParaRPr>
          </a:p>
        </p:txBody>
      </p:sp>
      <p:pic>
        <p:nvPicPr>
          <p:cNvPr id="657" name="Google Shape;657;p54"/>
          <p:cNvPicPr preferRelativeResize="0"/>
          <p:nvPr/>
        </p:nvPicPr>
        <p:blipFill>
          <a:blip r:embed="rId3">
            <a:alphaModFix/>
          </a:blip>
          <a:stretch>
            <a:fillRect/>
          </a:stretch>
        </p:blipFill>
        <p:spPr>
          <a:xfrm>
            <a:off x="2636373" y="2207925"/>
            <a:ext cx="1846134" cy="29259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pic>
        <p:nvPicPr>
          <p:cNvPr id="662" name="Google Shape;662;p55"/>
          <p:cNvPicPr preferRelativeResize="0"/>
          <p:nvPr/>
        </p:nvPicPr>
        <p:blipFill rotWithShape="1">
          <a:blip r:embed="rId3">
            <a:alphaModFix/>
          </a:blip>
          <a:srcRect b="0" l="0" r="0" t="0"/>
          <a:stretch/>
        </p:blipFill>
        <p:spPr>
          <a:xfrm>
            <a:off x="943636" y="1810414"/>
            <a:ext cx="2509800" cy="2509800"/>
          </a:xfrm>
          <a:prstGeom prst="roundRect">
            <a:avLst>
              <a:gd fmla="val 16667" name="adj"/>
            </a:avLst>
          </a:prstGeom>
          <a:noFill/>
          <a:ln cap="flat" cmpd="sng" w="9525">
            <a:solidFill>
              <a:schemeClr val="dk1"/>
            </a:solidFill>
            <a:prstDash val="solid"/>
            <a:round/>
            <a:headEnd len="sm" w="sm" type="none"/>
            <a:tailEnd len="sm" w="sm" type="none"/>
          </a:ln>
          <a:effectLst>
            <a:outerShdw blurRad="57150" rotWithShape="0" algn="bl" dir="5400000" dist="19050">
              <a:srgbClr val="000000">
                <a:alpha val="50000"/>
              </a:srgbClr>
            </a:outerShdw>
          </a:effectLst>
        </p:spPr>
      </p:pic>
      <p:sp>
        <p:nvSpPr>
          <p:cNvPr id="663" name="Google Shape;663;p55"/>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664" name="Google Shape;664;p55"/>
          <p:cNvSpPr txBox="1"/>
          <p:nvPr/>
        </p:nvSpPr>
        <p:spPr>
          <a:xfrm>
            <a:off x="4616925" y="1803200"/>
            <a:ext cx="3833400" cy="9543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b="1" lang="zh-TW" sz="5000">
                <a:latin typeface="Lexend"/>
                <a:ea typeface="Lexend"/>
                <a:cs typeface="Lexend"/>
                <a:sym typeface="Lexend"/>
              </a:rPr>
              <a:t>感謝聆聽</a:t>
            </a:r>
            <a:endParaRPr b="1" sz="5000">
              <a:latin typeface="Lexend"/>
              <a:ea typeface="Lexend"/>
              <a:cs typeface="Lexend"/>
              <a:sym typeface="Lexend"/>
            </a:endParaRPr>
          </a:p>
        </p:txBody>
      </p:sp>
      <p:sp>
        <p:nvSpPr>
          <p:cNvPr id="665" name="Google Shape;665;p55"/>
          <p:cNvSpPr txBox="1"/>
          <p:nvPr/>
        </p:nvSpPr>
        <p:spPr>
          <a:xfrm>
            <a:off x="4616925" y="2629488"/>
            <a:ext cx="3833400" cy="5232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lang="zh-TW" sz="2200">
                <a:latin typeface="Lexend Light"/>
                <a:ea typeface="Lexend Light"/>
                <a:cs typeface="Lexend Light"/>
                <a:sym typeface="Lexend Light"/>
              </a:rPr>
              <a:t>任何問題都可以發問喔！</a:t>
            </a:r>
            <a:endParaRPr sz="2200">
              <a:latin typeface="Lexend Light"/>
              <a:ea typeface="Lexend Light"/>
              <a:cs typeface="Lexend Light"/>
              <a:sym typeface="Lexend Light"/>
            </a:endParaRPr>
          </a:p>
        </p:txBody>
      </p:sp>
      <p:pic>
        <p:nvPicPr>
          <p:cNvPr id="666" name="Google Shape;666;p55"/>
          <p:cNvPicPr preferRelativeResize="0"/>
          <p:nvPr/>
        </p:nvPicPr>
        <p:blipFill>
          <a:blip r:embed="rId4">
            <a:alphaModFix/>
          </a:blip>
          <a:stretch>
            <a:fillRect/>
          </a:stretch>
        </p:blipFill>
        <p:spPr>
          <a:xfrm>
            <a:off x="4858375" y="5340451"/>
            <a:ext cx="546450" cy="546450"/>
          </a:xfrm>
          <a:prstGeom prst="rect">
            <a:avLst/>
          </a:prstGeom>
          <a:noFill/>
          <a:ln>
            <a:noFill/>
          </a:ln>
        </p:spPr>
      </p:pic>
      <p:pic>
        <p:nvPicPr>
          <p:cNvPr id="667" name="Google Shape;667;p55"/>
          <p:cNvPicPr preferRelativeResize="0"/>
          <p:nvPr/>
        </p:nvPicPr>
        <p:blipFill>
          <a:blip r:embed="rId5">
            <a:alphaModFix/>
          </a:blip>
          <a:stretch>
            <a:fillRect/>
          </a:stretch>
        </p:blipFill>
        <p:spPr>
          <a:xfrm>
            <a:off x="4858377" y="3528450"/>
            <a:ext cx="546447" cy="546446"/>
          </a:xfrm>
          <a:prstGeom prst="rect">
            <a:avLst/>
          </a:prstGeom>
          <a:noFill/>
          <a:ln>
            <a:noFill/>
          </a:ln>
        </p:spPr>
      </p:pic>
      <p:sp>
        <p:nvSpPr>
          <p:cNvPr id="668" name="Google Shape;668;p55"/>
          <p:cNvSpPr txBox="1"/>
          <p:nvPr/>
        </p:nvSpPr>
        <p:spPr>
          <a:xfrm>
            <a:off x="5469000" y="3540075"/>
            <a:ext cx="3074100" cy="5232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lang="zh-TW" sz="2200">
                <a:latin typeface="Lexend Light"/>
                <a:ea typeface="Lexend Light"/>
                <a:cs typeface="Lexend Light"/>
                <a:sym typeface="Lexend Light"/>
              </a:rPr>
              <a:t>有什麼問題嗎？</a:t>
            </a:r>
            <a:endParaRPr sz="2200">
              <a:latin typeface="Lexend Light"/>
              <a:ea typeface="Lexend Light"/>
              <a:cs typeface="Lexend Light"/>
              <a:sym typeface="Lexend Light"/>
            </a:endParaRPr>
          </a:p>
        </p:txBody>
      </p:sp>
      <p:sp>
        <p:nvSpPr>
          <p:cNvPr id="669" name="Google Shape;669;p55"/>
          <p:cNvSpPr txBox="1"/>
          <p:nvPr/>
        </p:nvSpPr>
        <p:spPr>
          <a:xfrm>
            <a:off x="5519550" y="4300125"/>
            <a:ext cx="3074100" cy="7389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lang="zh-TW"/>
              <a:t>電子信箱</a:t>
            </a:r>
            <a:endParaRPr/>
          </a:p>
          <a:p>
            <a:pPr indent="0" lvl="0" marL="0" rtl="0" algn="l">
              <a:spcBef>
                <a:spcPts val="0"/>
              </a:spcBef>
              <a:spcAft>
                <a:spcPts val="0"/>
              </a:spcAft>
              <a:buNone/>
            </a:pPr>
            <a:r>
              <a:rPr lang="zh-TW" sz="2200" u="sng">
                <a:solidFill>
                  <a:schemeClr val="hlink"/>
                </a:solidFill>
                <a:hlinkClick r:id="rId6"/>
              </a:rPr>
              <a:t>blog@pulipuli.info</a:t>
            </a:r>
            <a:r>
              <a:rPr lang="zh-TW" sz="2200"/>
              <a:t> </a:t>
            </a:r>
            <a:endParaRPr sz="2200"/>
          </a:p>
        </p:txBody>
      </p:sp>
      <p:pic>
        <p:nvPicPr>
          <p:cNvPr id="670" name="Google Shape;670;p55"/>
          <p:cNvPicPr preferRelativeResize="0"/>
          <p:nvPr/>
        </p:nvPicPr>
        <p:blipFill>
          <a:blip r:embed="rId7">
            <a:alphaModFix/>
          </a:blip>
          <a:stretch>
            <a:fillRect/>
          </a:stretch>
        </p:blipFill>
        <p:spPr>
          <a:xfrm>
            <a:off x="4858375" y="4396354"/>
            <a:ext cx="546447" cy="546446"/>
          </a:xfrm>
          <a:prstGeom prst="rect">
            <a:avLst/>
          </a:prstGeom>
          <a:noFill/>
          <a:ln>
            <a:noFill/>
          </a:ln>
        </p:spPr>
      </p:pic>
      <p:sp>
        <p:nvSpPr>
          <p:cNvPr id="671" name="Google Shape;671;p55"/>
          <p:cNvSpPr txBox="1"/>
          <p:nvPr/>
        </p:nvSpPr>
        <p:spPr>
          <a:xfrm>
            <a:off x="5469000" y="5255975"/>
            <a:ext cx="3074100" cy="7389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lang="zh-TW">
                <a:solidFill>
                  <a:srgbClr val="000000"/>
                </a:solidFill>
              </a:rPr>
              <a:t>BLOG 布丁布丁吃什麼？</a:t>
            </a:r>
            <a:endParaRPr>
              <a:solidFill>
                <a:srgbClr val="000000"/>
              </a:solidFill>
            </a:endParaRPr>
          </a:p>
          <a:p>
            <a:pPr indent="0" lvl="0" marL="0" rtl="0" algn="l">
              <a:spcBef>
                <a:spcPts val="0"/>
              </a:spcBef>
              <a:spcAft>
                <a:spcPts val="0"/>
              </a:spcAft>
              <a:buNone/>
            </a:pPr>
            <a:r>
              <a:rPr lang="zh-TW" sz="2200" u="sng">
                <a:solidFill>
                  <a:srgbClr val="000000"/>
                </a:solidFill>
                <a:hlinkClick r:id="rId8">
                  <a:extLst>
                    <a:ext uri="{A12FA001-AC4F-418D-AE19-62706E023703}">
                      <ahyp:hlinkClr val="tx"/>
                    </a:ext>
                  </a:extLst>
                </a:hlinkClick>
              </a:rPr>
              <a:t>blog.pulipuli.info</a:t>
            </a:r>
            <a:endParaRPr sz="2200">
              <a:latin typeface="Lexend Light"/>
              <a:ea typeface="Lexend Light"/>
              <a:cs typeface="Lexend Light"/>
              <a:sym typeface="Lexend Light"/>
            </a:endParaRPr>
          </a:p>
        </p:txBody>
      </p:sp>
      <p:grpSp>
        <p:nvGrpSpPr>
          <p:cNvPr id="672" name="Google Shape;672;p55"/>
          <p:cNvGrpSpPr/>
          <p:nvPr/>
        </p:nvGrpSpPr>
        <p:grpSpPr>
          <a:xfrm>
            <a:off x="634835" y="4863143"/>
            <a:ext cx="3127558" cy="1131729"/>
            <a:chOff x="2460779" y="433075"/>
            <a:chExt cx="4222435" cy="692401"/>
          </a:xfrm>
        </p:grpSpPr>
        <p:sp>
          <p:nvSpPr>
            <p:cNvPr id="673" name="Google Shape;673;p55"/>
            <p:cNvSpPr/>
            <p:nvPr/>
          </p:nvSpPr>
          <p:spPr>
            <a:xfrm>
              <a:off x="2467315" y="433075"/>
              <a:ext cx="4215900" cy="692400"/>
            </a:xfrm>
            <a:prstGeom prst="roundRect">
              <a:avLst>
                <a:gd fmla="val 50000" name="adj"/>
              </a:avLst>
            </a:prstGeom>
            <a:solidFill>
              <a:srgbClr val="F9F3DC"/>
            </a:solidFill>
            <a:ln cap="flat" cmpd="sng" w="9525">
              <a:solidFill>
                <a:srgbClr val="783F04"/>
              </a:solidFill>
              <a:prstDash val="solid"/>
              <a:round/>
              <a:headEnd len="sm" w="sm" type="none"/>
              <a:tailEnd len="sm" w="sm" type="none"/>
            </a:ln>
            <a:effectLst>
              <a:outerShdw blurRad="57150" rotWithShape="0" algn="bl" dir="5220000" dist="19050">
                <a:srgbClr val="000000">
                  <a:alpha val="7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2100">
                <a:solidFill>
                  <a:srgbClr val="783F04"/>
                </a:solidFill>
              </a:endParaRPr>
            </a:p>
          </p:txBody>
        </p:sp>
        <p:sp>
          <p:nvSpPr>
            <p:cNvPr id="674" name="Google Shape;674;p55"/>
            <p:cNvSpPr txBox="1"/>
            <p:nvPr/>
          </p:nvSpPr>
          <p:spPr>
            <a:xfrm>
              <a:off x="2460779" y="433075"/>
              <a:ext cx="4215900" cy="692400"/>
            </a:xfrm>
            <a:prstGeom prst="rect">
              <a:avLst/>
            </a:prstGeom>
            <a:noFill/>
            <a:ln>
              <a:noFill/>
            </a:ln>
          </p:spPr>
          <p:txBody>
            <a:bodyPr anchorCtr="0" anchor="ctr" bIns="91425" lIns="91425" spcFirstLastPara="1" rIns="91425" wrap="square" tIns="90000">
              <a:noAutofit/>
            </a:bodyPr>
            <a:lstStyle/>
            <a:p>
              <a:pPr indent="0" lvl="0" marL="0" rtl="0" algn="ctr">
                <a:spcBef>
                  <a:spcPts val="0"/>
                </a:spcBef>
                <a:spcAft>
                  <a:spcPts val="0"/>
                </a:spcAft>
                <a:buNone/>
              </a:pPr>
              <a:r>
                <a:rPr b="1" lang="zh-TW" sz="2000" u="sng">
                  <a:solidFill>
                    <a:schemeClr val="hlink"/>
                  </a:solidFill>
                  <a:latin typeface="Outfit"/>
                  <a:ea typeface="Outfit"/>
                  <a:cs typeface="Outfit"/>
                  <a:sym typeface="Outfit"/>
                  <a:hlinkClick r:id="rId9"/>
                </a:rPr>
                <a:t>https://l.pulipuli.info/</a:t>
              </a:r>
              <a:endParaRPr/>
            </a:p>
            <a:p>
              <a:pPr indent="0" lvl="0" marL="0" rtl="0" algn="ctr">
                <a:spcBef>
                  <a:spcPts val="0"/>
                </a:spcBef>
                <a:spcAft>
                  <a:spcPts val="0"/>
                </a:spcAft>
                <a:buNone/>
              </a:pPr>
              <a:r>
                <a:rPr b="1" lang="zh-TW" sz="2000" u="sng">
                  <a:solidFill>
                    <a:schemeClr val="hlink"/>
                  </a:solidFill>
                  <a:latin typeface="Outfit"/>
                  <a:ea typeface="Outfit"/>
                  <a:cs typeface="Outfit"/>
                  <a:sym typeface="Outfit"/>
                  <a:hlinkClick r:id="rId10"/>
                </a:rPr>
                <a:t>24/dils/moe</a:t>
              </a:r>
              <a:endParaRPr b="1" sz="2000">
                <a:latin typeface="Outfit"/>
                <a:ea typeface="Outfit"/>
                <a:cs typeface="Outfit"/>
                <a:sym typeface="Outfit"/>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30"/>
          <p:cNvSpPr txBox="1"/>
          <p:nvPr>
            <p:ph idx="1" type="body"/>
          </p:nvPr>
        </p:nvSpPr>
        <p:spPr>
          <a:xfrm>
            <a:off x="1271400" y="1341325"/>
            <a:ext cx="66012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418" name="Google Shape;418;p30"/>
          <p:cNvSpPr txBox="1"/>
          <p:nvPr>
            <p:ph type="title"/>
          </p:nvPr>
        </p:nvSpPr>
        <p:spPr>
          <a:xfrm>
            <a:off x="1271450" y="414850"/>
            <a:ext cx="6601200" cy="623700"/>
          </a:xfrm>
          <a:prstGeom prst="rect">
            <a:avLst/>
          </a:prstGeom>
        </p:spPr>
        <p:txBody>
          <a:bodyPr anchorCtr="0" anchor="t" bIns="91425" lIns="91425" spcFirstLastPara="1" rIns="91425" wrap="square" tIns="0">
            <a:noAutofit/>
          </a:bodyPr>
          <a:lstStyle/>
          <a:p>
            <a:pPr indent="0" lvl="0" marL="0" rtl="0" algn="ctr">
              <a:spcBef>
                <a:spcPts val="0"/>
              </a:spcBef>
              <a:spcAft>
                <a:spcPts val="0"/>
              </a:spcAft>
              <a:buNone/>
            </a:pPr>
            <a:r>
              <a:t/>
            </a:r>
            <a:endParaRPr/>
          </a:p>
        </p:txBody>
      </p:sp>
      <p:sp>
        <p:nvSpPr>
          <p:cNvPr id="419" name="Google Shape;419;p30"/>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420" name="Google Shape;420;p30"/>
          <p:cNvSpPr txBox="1"/>
          <p:nvPr>
            <p:ph idx="2" type="body"/>
          </p:nvPr>
        </p:nvSpPr>
        <p:spPr>
          <a:xfrm>
            <a:off x="2630200" y="6431700"/>
            <a:ext cx="5242500" cy="259500"/>
          </a:xfrm>
          <a:prstGeom prst="rect">
            <a:avLst/>
          </a:prstGeom>
        </p:spPr>
        <p:txBody>
          <a:bodyPr anchorCtr="0" anchor="ctr" bIns="0" lIns="0" spcFirstLastPara="1" rIns="90000" wrap="square" tIns="0">
            <a:normAutofit/>
          </a:bodyPr>
          <a:lstStyle/>
          <a:p>
            <a:pPr indent="0" lvl="0" marL="0" rtl="0" algn="r">
              <a:spcBef>
                <a:spcPts val="0"/>
              </a:spcBef>
              <a:spcAft>
                <a:spcPts val="0"/>
              </a:spcAft>
              <a:buNone/>
            </a:pPr>
            <a:r>
              <a:t/>
            </a:r>
            <a:endParaRPr/>
          </a:p>
        </p:txBody>
      </p:sp>
      <p:sp>
        <p:nvSpPr>
          <p:cNvPr id="421" name="Google Shape;421;p30"/>
          <p:cNvSpPr txBox="1"/>
          <p:nvPr>
            <p:ph idx="3" type="subTitle"/>
          </p:nvPr>
        </p:nvSpPr>
        <p:spPr>
          <a:xfrm>
            <a:off x="12714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422" name="Google Shape;422;p30"/>
          <p:cNvPicPr preferRelativeResize="0"/>
          <p:nvPr/>
        </p:nvPicPr>
        <p:blipFill rotWithShape="1">
          <a:blip r:embed="rId3">
            <a:alphaModFix/>
          </a:blip>
          <a:srcRect b="0" l="0" r="0" t="0"/>
          <a:stretch/>
        </p:blipFill>
        <p:spPr>
          <a:xfrm>
            <a:off x="778830" y="0"/>
            <a:ext cx="7586441" cy="685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31"/>
          <p:cNvSpPr/>
          <p:nvPr/>
        </p:nvSpPr>
        <p:spPr>
          <a:xfrm>
            <a:off x="1982400" y="1636750"/>
            <a:ext cx="3018900" cy="2988900"/>
          </a:xfrm>
          <a:prstGeom prst="roundRect">
            <a:avLst>
              <a:gd fmla="val 6969" name="adj"/>
            </a:avLst>
          </a:prstGeom>
          <a:solidFill>
            <a:srgbClr val="F4CCCC">
              <a:alpha val="48170"/>
            </a:srgbClr>
          </a:solidFill>
          <a:ln>
            <a:noFill/>
          </a:ln>
          <a:effectLst>
            <a:outerShdw blurRad="385763" rotWithShape="0" algn="bl">
              <a:srgbClr val="F4CCCC">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8" name="Google Shape;428;p31"/>
          <p:cNvPicPr preferRelativeResize="0"/>
          <p:nvPr/>
        </p:nvPicPr>
        <p:blipFill rotWithShape="1">
          <a:blip r:embed="rId3">
            <a:alphaModFix/>
          </a:blip>
          <a:srcRect b="0" l="0" r="0" t="0"/>
          <a:stretch/>
        </p:blipFill>
        <p:spPr>
          <a:xfrm>
            <a:off x="1853414" y="0"/>
            <a:ext cx="5437177" cy="4915100"/>
          </a:xfrm>
          <a:prstGeom prst="rect">
            <a:avLst/>
          </a:prstGeom>
          <a:noFill/>
          <a:ln>
            <a:noFill/>
          </a:ln>
        </p:spPr>
      </p:pic>
      <p:sp>
        <p:nvSpPr>
          <p:cNvPr id="429" name="Google Shape;429;p31"/>
          <p:cNvSpPr txBox="1"/>
          <p:nvPr>
            <p:ph idx="1"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430" name="Google Shape;430;p31"/>
          <p:cNvSpPr txBox="1"/>
          <p:nvPr>
            <p:ph idx="12" type="sldNum"/>
          </p:nvPr>
        </p:nvSpPr>
        <p:spPr>
          <a:xfrm>
            <a:off x="8311134" y="300084"/>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431" name="Google Shape;431;p31"/>
          <p:cNvSpPr txBox="1"/>
          <p:nvPr/>
        </p:nvSpPr>
        <p:spPr>
          <a:xfrm>
            <a:off x="715550" y="4915100"/>
            <a:ext cx="7713000" cy="689700"/>
          </a:xfrm>
          <a:prstGeom prst="rect">
            <a:avLst/>
          </a:prstGeom>
          <a:noFill/>
          <a:ln>
            <a:noFill/>
          </a:ln>
        </p:spPr>
        <p:txBody>
          <a:bodyPr anchorCtr="0" anchor="t" bIns="91425" lIns="91425" spcFirstLastPara="1" rIns="91425" wrap="square" tIns="0">
            <a:noAutofit/>
          </a:bodyPr>
          <a:lstStyle/>
          <a:p>
            <a:pPr indent="0" lvl="0" marL="0" rtl="0" algn="l">
              <a:spcBef>
                <a:spcPts val="0"/>
              </a:spcBef>
              <a:spcAft>
                <a:spcPts val="0"/>
              </a:spcAft>
              <a:buNone/>
            </a:pPr>
            <a:r>
              <a:rPr b="1" lang="zh-TW" sz="4200">
                <a:solidFill>
                  <a:srgbClr val="000000"/>
                </a:solidFill>
                <a:latin typeface="Outfit"/>
                <a:ea typeface="Outfit"/>
                <a:cs typeface="Outfit"/>
                <a:sym typeface="Outfit"/>
              </a:rPr>
              <a:t>一個人的AI讀書會</a:t>
            </a:r>
            <a:endParaRPr b="1" sz="4200">
              <a:solidFill>
                <a:srgbClr val="000000"/>
              </a:solidFill>
              <a:latin typeface="Outfit"/>
              <a:ea typeface="Outfit"/>
              <a:cs typeface="Outfit"/>
              <a:sym typeface="Outfi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32"/>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437" name="Google Shape;437;p32"/>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rPr lang="zh-TW"/>
              <a:t>不要只有「讀」書</a:t>
            </a:r>
            <a:endParaRPr/>
          </a:p>
        </p:txBody>
      </p:sp>
      <p:sp>
        <p:nvSpPr>
          <p:cNvPr id="438" name="Google Shape;438;p32"/>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pic>
        <p:nvPicPr>
          <p:cNvPr id="439" name="Google Shape;439;p32"/>
          <p:cNvPicPr preferRelativeResize="0"/>
          <p:nvPr/>
        </p:nvPicPr>
        <p:blipFill>
          <a:blip r:embed="rId3">
            <a:alphaModFix/>
          </a:blip>
          <a:stretch>
            <a:fillRect/>
          </a:stretch>
        </p:blipFill>
        <p:spPr>
          <a:xfrm>
            <a:off x="2839250" y="2089754"/>
            <a:ext cx="3465475" cy="2678495"/>
          </a:xfrm>
          <a:prstGeom prst="rect">
            <a:avLst/>
          </a:prstGeom>
          <a:noFill/>
          <a:ln>
            <a:noFill/>
          </a:ln>
        </p:spPr>
      </p:pic>
      <p:sp>
        <p:nvSpPr>
          <p:cNvPr id="440" name="Google Shape;440;p32"/>
          <p:cNvSpPr txBox="1"/>
          <p:nvPr/>
        </p:nvSpPr>
        <p:spPr>
          <a:xfrm rot="-899963">
            <a:off x="1949978" y="1839507"/>
            <a:ext cx="3094949" cy="400679"/>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zh-TW" sz="1800">
                <a:solidFill>
                  <a:srgbClr val="980000"/>
                </a:solidFill>
              </a:rPr>
              <a:t>一篇論文、</a:t>
            </a:r>
            <a:endParaRPr sz="1800">
              <a:solidFill>
                <a:srgbClr val="980000"/>
              </a:solidFill>
            </a:endParaRPr>
          </a:p>
          <a:p>
            <a:pPr indent="0" lvl="0" marL="0" rtl="0" algn="l">
              <a:lnSpc>
                <a:spcPct val="115000"/>
              </a:lnSpc>
              <a:spcBef>
                <a:spcPts val="0"/>
              </a:spcBef>
              <a:spcAft>
                <a:spcPts val="0"/>
              </a:spcAft>
              <a:buNone/>
            </a:pPr>
            <a:r>
              <a:rPr lang="zh-TW" sz="1800">
                <a:solidFill>
                  <a:srgbClr val="980000"/>
                </a:solidFill>
              </a:rPr>
              <a:t>   兩篇論文、</a:t>
            </a:r>
            <a:endParaRPr sz="1800">
              <a:solidFill>
                <a:srgbClr val="980000"/>
              </a:solidFill>
            </a:endParaRPr>
          </a:p>
          <a:p>
            <a:pPr indent="0" lvl="0" marL="0" rtl="0" algn="l">
              <a:lnSpc>
                <a:spcPct val="115000"/>
              </a:lnSpc>
              <a:spcBef>
                <a:spcPts val="0"/>
              </a:spcBef>
              <a:spcAft>
                <a:spcPts val="0"/>
              </a:spcAft>
              <a:buNone/>
            </a:pPr>
            <a:r>
              <a:rPr lang="zh-TW" sz="1800">
                <a:solidFill>
                  <a:srgbClr val="980000"/>
                </a:solidFill>
              </a:rPr>
              <a:t>      三篇論文...</a:t>
            </a:r>
            <a:endParaRPr sz="1800">
              <a:solidFill>
                <a:srgbClr val="98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33"/>
          <p:cNvSpPr txBox="1"/>
          <p:nvPr>
            <p:ph idx="1" type="body"/>
          </p:nvPr>
        </p:nvSpPr>
        <p:spPr>
          <a:xfrm>
            <a:off x="715550" y="1267300"/>
            <a:ext cx="7713000" cy="4518000"/>
          </a:xfrm>
          <a:prstGeom prst="rect">
            <a:avLst/>
          </a:prstGeom>
        </p:spPr>
        <p:txBody>
          <a:bodyPr anchorCtr="0" anchor="b" bIns="91425" lIns="91425" spcFirstLastPara="1" rIns="91425" wrap="square" tIns="91425">
            <a:noAutofit/>
          </a:bodyPr>
          <a:lstStyle/>
          <a:p>
            <a:pPr indent="0" lvl="0" marL="0" rtl="0" algn="ctr">
              <a:spcBef>
                <a:spcPts val="1000"/>
              </a:spcBef>
              <a:spcAft>
                <a:spcPts val="1000"/>
              </a:spcAft>
              <a:buNone/>
            </a:pPr>
            <a:r>
              <a:rPr lang="zh-TW"/>
              <a:t>「我的</a:t>
            </a:r>
            <a:r>
              <a:rPr lang="zh-TW" u="sng"/>
              <a:t>學習風格</a:t>
            </a:r>
            <a:r>
              <a:rPr lang="zh-TW"/>
              <a:t>就是只能一個人讀書啦！」</a:t>
            </a:r>
            <a:endParaRPr/>
          </a:p>
        </p:txBody>
      </p:sp>
      <p:sp>
        <p:nvSpPr>
          <p:cNvPr id="446" name="Google Shape;446;p33"/>
          <p:cNvSpPr txBox="1"/>
          <p:nvPr>
            <p:ph type="title"/>
          </p:nvPr>
        </p:nvSpPr>
        <p:spPr>
          <a:xfrm>
            <a:off x="715550" y="643592"/>
            <a:ext cx="77130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rPr lang="zh-TW"/>
              <a:t>叫我參加讀書會的樣子</a:t>
            </a:r>
            <a:endParaRPr/>
          </a:p>
        </p:txBody>
      </p:sp>
      <p:sp>
        <p:nvSpPr>
          <p:cNvPr id="447" name="Google Shape;447;p33"/>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pic>
        <p:nvPicPr>
          <p:cNvPr id="448" name="Google Shape;448;p33"/>
          <p:cNvPicPr preferRelativeResize="0"/>
          <p:nvPr/>
        </p:nvPicPr>
        <p:blipFill>
          <a:blip r:embed="rId3">
            <a:alphaModFix/>
          </a:blip>
          <a:stretch>
            <a:fillRect/>
          </a:stretch>
        </p:blipFill>
        <p:spPr>
          <a:xfrm>
            <a:off x="2145950" y="2313100"/>
            <a:ext cx="4743450" cy="2667000"/>
          </a:xfrm>
          <a:prstGeom prst="rect">
            <a:avLst/>
          </a:prstGeom>
          <a:noFill/>
          <a:ln>
            <a:noFill/>
          </a:ln>
        </p:spPr>
      </p:pic>
      <p:sp>
        <p:nvSpPr>
          <p:cNvPr id="449" name="Google Shape;449;p33"/>
          <p:cNvSpPr txBox="1"/>
          <p:nvPr/>
        </p:nvSpPr>
        <p:spPr>
          <a:xfrm>
            <a:off x="2066425" y="6402750"/>
            <a:ext cx="6187500" cy="3198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zh-TW" sz="1000">
                <a:latin typeface="Lexend Light"/>
                <a:ea typeface="Lexend Light"/>
                <a:cs typeface="Lexend Light"/>
                <a:sym typeface="Lexend Light"/>
              </a:rPr>
              <a:t>(濱路晶，2022)</a:t>
            </a:r>
            <a:endParaRPr sz="1000">
              <a:latin typeface="Lexend Light"/>
              <a:ea typeface="Lexend Light"/>
              <a:cs typeface="Lexend Light"/>
              <a:sym typeface="Lexend Ligh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34"/>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p>
            <a:pPr indent="0" lvl="0" marL="0" rtl="0" algn="ctr">
              <a:spcBef>
                <a:spcPts val="1000"/>
              </a:spcBef>
              <a:spcAft>
                <a:spcPts val="1000"/>
              </a:spcAft>
              <a:buNone/>
            </a:pPr>
            <a:r>
              <a:rPr b="1" lang="zh-TW" sz="2700">
                <a:solidFill>
                  <a:srgbClr val="783F04"/>
                </a:solidFill>
                <a:latin typeface="Outfit"/>
                <a:ea typeface="Outfit"/>
                <a:cs typeface="Outfit"/>
                <a:sym typeface="Outfit"/>
              </a:rPr>
              <a:t>ChatGPT先生</a:t>
            </a:r>
            <a:endParaRPr/>
          </a:p>
        </p:txBody>
      </p:sp>
      <p:sp>
        <p:nvSpPr>
          <p:cNvPr id="455" name="Google Shape;455;p34"/>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rPr lang="zh-TW" sz="2700"/>
              <a:t>快用你那無敵的AI之力想想辦法吧！</a:t>
            </a:r>
            <a:endParaRPr sz="2700"/>
          </a:p>
        </p:txBody>
      </p:sp>
      <p:sp>
        <p:nvSpPr>
          <p:cNvPr id="456" name="Google Shape;456;p34"/>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pic>
        <p:nvPicPr>
          <p:cNvPr id="457" name="Google Shape;457;p34"/>
          <p:cNvPicPr preferRelativeResize="0"/>
          <p:nvPr/>
        </p:nvPicPr>
        <p:blipFill>
          <a:blip r:embed="rId3">
            <a:alphaModFix/>
          </a:blip>
          <a:stretch>
            <a:fillRect/>
          </a:stretch>
        </p:blipFill>
        <p:spPr>
          <a:xfrm>
            <a:off x="1949676" y="1436000"/>
            <a:ext cx="5244649" cy="3757650"/>
          </a:xfrm>
          <a:prstGeom prst="rect">
            <a:avLst/>
          </a:prstGeom>
          <a:noFill/>
          <a:ln>
            <a:noFill/>
          </a:ln>
        </p:spPr>
      </p:pic>
      <p:pic>
        <p:nvPicPr>
          <p:cNvPr id="458" name="Google Shape;458;p34"/>
          <p:cNvPicPr preferRelativeResize="0"/>
          <p:nvPr/>
        </p:nvPicPr>
        <p:blipFill>
          <a:blip r:embed="rId4">
            <a:alphaModFix/>
          </a:blip>
          <a:stretch>
            <a:fillRect/>
          </a:stretch>
        </p:blipFill>
        <p:spPr>
          <a:xfrm rot="899998">
            <a:off x="3978075" y="2190683"/>
            <a:ext cx="1749660" cy="174965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35"/>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p>
            <a:pPr indent="0" lvl="0" marL="0" rtl="0" algn="ctr">
              <a:spcBef>
                <a:spcPts val="1000"/>
              </a:spcBef>
              <a:spcAft>
                <a:spcPts val="1000"/>
              </a:spcAft>
              <a:buNone/>
            </a:pPr>
            <a:r>
              <a:rPr lang="zh-TW"/>
              <a:t>你確定？</a:t>
            </a:r>
            <a:endParaRPr/>
          </a:p>
        </p:txBody>
      </p:sp>
      <p:sp>
        <p:nvSpPr>
          <p:cNvPr id="464" name="Google Shape;464;p35"/>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rPr lang="zh-TW"/>
              <a:t>聽說ChatGPT常常一本正經地講錯話呢</a:t>
            </a:r>
            <a:endParaRPr/>
          </a:p>
        </p:txBody>
      </p:sp>
      <p:sp>
        <p:nvSpPr>
          <p:cNvPr id="465" name="Google Shape;465;p35"/>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pic>
        <p:nvPicPr>
          <p:cNvPr id="466" name="Google Shape;466;p35"/>
          <p:cNvPicPr preferRelativeResize="0"/>
          <p:nvPr/>
        </p:nvPicPr>
        <p:blipFill>
          <a:blip r:embed="rId3">
            <a:alphaModFix/>
          </a:blip>
          <a:stretch>
            <a:fillRect/>
          </a:stretch>
        </p:blipFill>
        <p:spPr>
          <a:xfrm>
            <a:off x="2134900" y="1223525"/>
            <a:ext cx="4874201" cy="35987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pic>
        <p:nvPicPr>
          <p:cNvPr id="471" name="Google Shape;471;p36"/>
          <p:cNvPicPr preferRelativeResize="0"/>
          <p:nvPr/>
        </p:nvPicPr>
        <p:blipFill>
          <a:blip r:embed="rId3">
            <a:alphaModFix/>
          </a:blip>
          <a:stretch>
            <a:fillRect/>
          </a:stretch>
        </p:blipFill>
        <p:spPr>
          <a:xfrm>
            <a:off x="715550" y="1293175"/>
            <a:ext cx="7713000" cy="3935199"/>
          </a:xfrm>
          <a:prstGeom prst="rect">
            <a:avLst/>
          </a:prstGeom>
          <a:noFill/>
          <a:ln>
            <a:noFill/>
          </a:ln>
        </p:spPr>
      </p:pic>
      <p:sp>
        <p:nvSpPr>
          <p:cNvPr id="472" name="Google Shape;472;p36"/>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p>
            <a:pPr indent="0" lvl="0" marL="0" rtl="0" algn="ctr">
              <a:spcBef>
                <a:spcPts val="1000"/>
              </a:spcBef>
              <a:spcAft>
                <a:spcPts val="1000"/>
              </a:spcAft>
              <a:buNone/>
            </a:pPr>
            <a:r>
              <a:rPr lang="zh-TW"/>
              <a:t>好好想想</a:t>
            </a:r>
            <a:endParaRPr/>
          </a:p>
        </p:txBody>
      </p:sp>
      <p:sp>
        <p:nvSpPr>
          <p:cNvPr id="473" name="Google Shape;473;p36"/>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rPr lang="zh-TW"/>
              <a:t>你跟ChatGPT一起想想</a:t>
            </a:r>
            <a:endParaRPr/>
          </a:p>
        </p:txBody>
      </p:sp>
      <p:sp>
        <p:nvSpPr>
          <p:cNvPr id="474" name="Google Shape;474;p36"/>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pic>
        <p:nvPicPr>
          <p:cNvPr id="475" name="Google Shape;475;p36"/>
          <p:cNvPicPr preferRelativeResize="0"/>
          <p:nvPr/>
        </p:nvPicPr>
        <p:blipFill>
          <a:blip r:embed="rId4">
            <a:alphaModFix/>
          </a:blip>
          <a:stretch>
            <a:fillRect/>
          </a:stretch>
        </p:blipFill>
        <p:spPr>
          <a:xfrm rot="900000">
            <a:off x="6047227" y="1769452"/>
            <a:ext cx="1645220" cy="164522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usiness Negotiation Workshop by Slidesgo">
  <a:themeElements>
    <a:clrScheme name="Simple Light">
      <a:dk1>
        <a:srgbClr val="000000"/>
      </a:dk1>
      <a:lt1>
        <a:srgbClr val="F9F3DC"/>
      </a:lt1>
      <a:dk2>
        <a:srgbClr val="E5DB29"/>
      </a:dk2>
      <a:lt2>
        <a:srgbClr val="BDC5FF"/>
      </a:lt2>
      <a:accent1>
        <a:srgbClr val="ED8EBC"/>
      </a:accent1>
      <a:accent2>
        <a:srgbClr val="00CE7A"/>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